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dp" ContentType="image/vnd.ms-photo"/>
  <Default Extension="mp4" ContentType="video/mp4"/>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Override PartName="/ppt/authors.xml" ContentType="application/vnd.ms-powerpoint.author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4"/>
  </p:notesMasterIdLst>
  <p:handoutMasterIdLst>
    <p:handoutMasterId r:id="rId15"/>
  </p:handoutMasterIdLst>
  <p:sldIdLst>
    <p:sldId id="353" r:id="rId5"/>
    <p:sldId id="329" r:id="rId6"/>
    <p:sldId id="331" r:id="rId7"/>
    <p:sldId id="345" r:id="rId8"/>
    <p:sldId id="347" r:id="rId9"/>
    <p:sldId id="349" r:id="rId10"/>
    <p:sldId id="360" r:id="rId11"/>
    <p:sldId id="358" r:id="rId12"/>
    <p:sldId id="356"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3" name="Author"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9D7D9"/>
    <a:srgbClr val="93D3D9"/>
    <a:srgbClr val="AAD6FF"/>
    <a:srgbClr val="B2C8CD"/>
    <a:srgbClr val="CCD8D6"/>
    <a:srgbClr val="4F5945"/>
    <a:srgbClr val="73292A"/>
    <a:srgbClr val="7F867A"/>
    <a:srgbClr val="A65B3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966" autoAdjust="0"/>
  </p:normalViewPr>
  <p:slideViewPr>
    <p:cSldViewPr snapToGrid="0">
      <p:cViewPr varScale="1">
        <p:scale>
          <a:sx n="67" d="100"/>
          <a:sy n="67" d="100"/>
        </p:scale>
        <p:origin x="644" y="48"/>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82" d="100"/>
          <a:sy n="82" d="100"/>
        </p:scale>
        <p:origin x="2784" y="17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49852A6-C536-198B-0B36-808C24FAAF6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9F40B29C-E84A-E4D1-8998-1A961EC23BA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2A5AE42-7DC1-8140-9B13-146984FDEF22}" type="datetimeFigureOut">
              <a:rPr lang="en-US" smtClean="0"/>
              <a:t>4/15/2026</a:t>
            </a:fld>
            <a:endParaRPr lang="en-US" dirty="0"/>
          </a:p>
        </p:txBody>
      </p:sp>
      <p:sp>
        <p:nvSpPr>
          <p:cNvPr id="4" name="Footer Placeholder 3">
            <a:extLst>
              <a:ext uri="{FF2B5EF4-FFF2-40B4-BE49-F238E27FC236}">
                <a16:creationId xmlns:a16="http://schemas.microsoft.com/office/drawing/2014/main" id="{FCCE4DE7-ED89-D264-F004-38F2DF4879D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CF7E8591-FF54-5A00-A703-95ABC16B78D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7369B77-94AB-0344-9EBF-9DB9EE8D3ABC}" type="slidenum">
              <a:rPr lang="en-US" smtClean="0"/>
              <a:t>‹N°›</a:t>
            </a:fld>
            <a:endParaRPr lang="en-US" dirty="0"/>
          </a:p>
        </p:txBody>
      </p:sp>
    </p:spTree>
    <p:extLst>
      <p:ext uri="{BB962C8B-B14F-4D97-AF65-F5344CB8AC3E}">
        <p14:creationId xmlns:p14="http://schemas.microsoft.com/office/powerpoint/2010/main" val="23985974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8F75F72-8950-AF4F-9381-1D26FB547EA1}" type="datetimeFigureOut">
              <a:rPr lang="en-US" smtClean="0"/>
              <a:t>4/15/2026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75476F-A808-1F46-A368-07984F6DA22E}" type="slidenum">
              <a:rPr lang="en-US" smtClean="0"/>
              <a:t>‹N°›</a:t>
            </a:fld>
            <a:endParaRPr lang="en-US" dirty="0"/>
          </a:p>
        </p:txBody>
      </p:sp>
    </p:spTree>
    <p:extLst>
      <p:ext uri="{BB962C8B-B14F-4D97-AF65-F5344CB8AC3E}">
        <p14:creationId xmlns:p14="http://schemas.microsoft.com/office/powerpoint/2010/main" val="11142527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775476F-A808-1F46-A368-07984F6DA22E}" type="slidenum">
              <a:rPr lang="en-US" smtClean="0"/>
              <a:t>2</a:t>
            </a:fld>
            <a:endParaRPr lang="en-US" dirty="0"/>
          </a:p>
        </p:txBody>
      </p:sp>
    </p:spTree>
    <p:extLst>
      <p:ext uri="{BB962C8B-B14F-4D97-AF65-F5344CB8AC3E}">
        <p14:creationId xmlns:p14="http://schemas.microsoft.com/office/powerpoint/2010/main" val="31279107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775476F-A808-1F46-A368-07984F6DA22E}" type="slidenum">
              <a:rPr lang="en-US" smtClean="0"/>
              <a:t>3</a:t>
            </a:fld>
            <a:endParaRPr lang="en-US" dirty="0"/>
          </a:p>
        </p:txBody>
      </p:sp>
    </p:spTree>
    <p:extLst>
      <p:ext uri="{BB962C8B-B14F-4D97-AF65-F5344CB8AC3E}">
        <p14:creationId xmlns:p14="http://schemas.microsoft.com/office/powerpoint/2010/main" val="32375198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15.svg"/><Relationship Id="rId4" Type="http://schemas.openxmlformats.org/officeDocument/2006/relationships/image" Target="../media/image14.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FD90036E-D78E-7995-BEF4-F64DA613C71D}"/>
              </a:ext>
            </a:extLst>
          </p:cNvPr>
          <p:cNvSpPr>
            <a:spLocks noGrp="1"/>
          </p:cNvSpPr>
          <p:nvPr>
            <p:ph type="pic" sz="quarter" idx="10"/>
          </p:nvPr>
        </p:nvSpPr>
        <p:spPr>
          <a:xfrm>
            <a:off x="0" y="0"/>
            <a:ext cx="12192000" cy="6858000"/>
          </a:xfrm>
          <a:solidFill>
            <a:schemeClr val="tx1">
              <a:lumMod val="50000"/>
              <a:lumOff val="50000"/>
            </a:schemeClr>
          </a:solidFill>
        </p:spPr>
        <p:txBody>
          <a:bodyPr/>
          <a:lstStyle>
            <a:lvl1pPr marL="0" indent="0">
              <a:buNone/>
              <a:defRPr>
                <a:solidFill>
                  <a:schemeClr val="bg1"/>
                </a:solidFill>
              </a:defRPr>
            </a:lvl1pPr>
          </a:lstStyle>
          <a:p>
            <a:r>
              <a:rPr lang="en-US"/>
              <a:t>Click icon to add picture</a:t>
            </a:r>
            <a:endParaRPr lang="en-US" dirty="0"/>
          </a:p>
        </p:txBody>
      </p:sp>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1408176" y="1463040"/>
            <a:ext cx="6327648" cy="2180543"/>
          </a:xfrm>
          <a:noFill/>
        </p:spPr>
        <p:txBody>
          <a:bodyPr anchor="b">
            <a:noAutofit/>
          </a:bodyPr>
          <a:lstStyle>
            <a:lvl1pPr algn="ctr">
              <a:defRPr sz="4800">
                <a:solidFill>
                  <a:schemeClr val="bg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1911096" y="3995928"/>
            <a:ext cx="5321808" cy="824404"/>
          </a:xfrm>
          <a:noFill/>
        </p:spPr>
        <p:txBody>
          <a:bodyPr anchor="ct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29164985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0D1FF5-7EF8-4250-A259-43050ABBD3B6}"/>
              </a:ext>
            </a:extLst>
          </p:cNvPr>
          <p:cNvSpPr>
            <a:spLocks noGrp="1"/>
          </p:cNvSpPr>
          <p:nvPr>
            <p:ph type="title"/>
          </p:nvPr>
        </p:nvSpPr>
        <p:spPr>
          <a:xfrm>
            <a:off x="6099048" y="530352"/>
            <a:ext cx="5385816" cy="1810512"/>
          </a:xfrm>
        </p:spPr>
        <p:txBody>
          <a:bodyPr anchor="b">
            <a:normAutofit/>
          </a:bodyPr>
          <a:lstStyle>
            <a:lvl1pPr>
              <a:defRPr sz="4000"/>
            </a:lvl1pPr>
          </a:lstStyle>
          <a:p>
            <a:r>
              <a:rPr lang="en-US"/>
              <a:t>Click to edit Master title style</a:t>
            </a:r>
            <a:endParaRPr lang="en-US" dirty="0"/>
          </a:p>
        </p:txBody>
      </p:sp>
      <p:sp>
        <p:nvSpPr>
          <p:cNvPr id="7" name="Picture Placeholder 6">
            <a:extLst>
              <a:ext uri="{FF2B5EF4-FFF2-40B4-BE49-F238E27FC236}">
                <a16:creationId xmlns:a16="http://schemas.microsoft.com/office/drawing/2014/main" id="{8B3132E8-A261-CEAB-129F-0FED7AD8D00C}"/>
              </a:ext>
            </a:extLst>
          </p:cNvPr>
          <p:cNvSpPr>
            <a:spLocks noGrp="1"/>
          </p:cNvSpPr>
          <p:nvPr>
            <p:ph type="pic" sz="quarter" idx="13"/>
          </p:nvPr>
        </p:nvSpPr>
        <p:spPr>
          <a:xfrm>
            <a:off x="1" y="0"/>
            <a:ext cx="5174458" cy="6858000"/>
          </a:xfrm>
        </p:spPr>
        <p:txBody>
          <a:bodyPr/>
          <a:lstStyle>
            <a:lvl1pPr marL="0" indent="0">
              <a:buNone/>
              <a:defRPr/>
            </a:lvl1pPr>
          </a:lstStyle>
          <a:p>
            <a:r>
              <a:rPr lang="en-US"/>
              <a:t>Click icon to add picture</a:t>
            </a:r>
            <a:endParaRPr lang="en-US" dirty="0"/>
          </a:p>
        </p:txBody>
      </p:sp>
      <p:sp>
        <p:nvSpPr>
          <p:cNvPr id="32" name="Content Placeholder 5">
            <a:extLst>
              <a:ext uri="{FF2B5EF4-FFF2-40B4-BE49-F238E27FC236}">
                <a16:creationId xmlns:a16="http://schemas.microsoft.com/office/drawing/2014/main" id="{9BEB2D80-6263-5794-6A1A-CFF345F7A92E}"/>
              </a:ext>
            </a:extLst>
          </p:cNvPr>
          <p:cNvSpPr>
            <a:spLocks noGrp="1"/>
          </p:cNvSpPr>
          <p:nvPr>
            <p:ph sz="quarter" idx="4"/>
          </p:nvPr>
        </p:nvSpPr>
        <p:spPr>
          <a:xfrm>
            <a:off x="6099048" y="2962656"/>
            <a:ext cx="5385816" cy="2706624"/>
          </a:xfrm>
        </p:spPr>
        <p:txBody>
          <a:bodyPr>
            <a:normAutofit/>
          </a:bodyPr>
          <a:lstStyle>
            <a:lvl1pPr marL="0" indent="0">
              <a:lnSpc>
                <a:spcPct val="100000"/>
              </a:lnSpc>
              <a:buClr>
                <a:srgbClr val="73292A"/>
              </a:buClr>
              <a:buNone/>
              <a:defRPr sz="2400"/>
            </a:lvl1pPr>
            <a:lvl2pPr marL="228600">
              <a:buClr>
                <a:srgbClr val="73292A"/>
              </a:buClr>
              <a:defRPr sz="2000"/>
            </a:lvl2pPr>
            <a:lvl3pPr marL="685800">
              <a:buClr>
                <a:srgbClr val="73292A"/>
              </a:buClr>
              <a:defRPr sz="1800"/>
            </a:lvl3pPr>
            <a:lvl4pPr marL="1143000">
              <a:buClr>
                <a:srgbClr val="73292A"/>
              </a:buClr>
              <a:defRPr sz="1600"/>
            </a:lvl4pPr>
            <a:lvl5pPr marL="1600200">
              <a:buClr>
                <a:srgbClr val="73292A"/>
              </a:buCl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a:extLst>
              <a:ext uri="{FF2B5EF4-FFF2-40B4-BE49-F238E27FC236}">
                <a16:creationId xmlns:a16="http://schemas.microsoft.com/office/drawing/2014/main" id="{3A51CCCC-1589-401D-AE98-FC28716301EF}"/>
              </a:ext>
            </a:extLst>
          </p:cNvPr>
          <p:cNvSpPr>
            <a:spLocks noGrp="1"/>
          </p:cNvSpPr>
          <p:nvPr>
            <p:ph type="ftr" sz="quarter" idx="11"/>
          </p:nvPr>
        </p:nvSpPr>
        <p:spPr>
          <a:xfrm>
            <a:off x="6099048" y="6356350"/>
            <a:ext cx="4114800" cy="365125"/>
          </a:xfrm>
        </p:spPr>
        <p:txBody>
          <a:bodyPr/>
          <a:lstStyle/>
          <a:p>
            <a:r>
              <a:rPr lang="en-US" dirty="0"/>
              <a:t>Presentation title</a:t>
            </a:r>
          </a:p>
        </p:txBody>
      </p:sp>
      <p:sp>
        <p:nvSpPr>
          <p:cNvPr id="9" name="Slide Number Placeholder 8">
            <a:extLst>
              <a:ext uri="{FF2B5EF4-FFF2-40B4-BE49-F238E27FC236}">
                <a16:creationId xmlns:a16="http://schemas.microsoft.com/office/drawing/2014/main" id="{285D9D7D-8D9A-473E-AF0D-EF1940D793C3}"/>
              </a:ext>
            </a:extLst>
          </p:cNvPr>
          <p:cNvSpPr>
            <a:spLocks noGrp="1"/>
          </p:cNvSpPr>
          <p:nvPr>
            <p:ph type="sldNum" sz="quarter" idx="12"/>
          </p:nvPr>
        </p:nvSpPr>
        <p:spPr>
          <a:xfrm>
            <a:off x="11234928" y="6356350"/>
            <a:ext cx="716280" cy="365125"/>
          </a:xfrm>
        </p:spPr>
        <p:txBody>
          <a:bodyPr/>
          <a:lstStyle/>
          <a:p>
            <a:fld id="{294A09A9-5501-47C1-A89A-A340965A2BE2}" type="slidenum">
              <a:rPr lang="en-US" smtClean="0"/>
              <a:t>‹N°›</a:t>
            </a:fld>
            <a:endParaRPr lang="en-US" dirty="0"/>
          </a:p>
        </p:txBody>
      </p:sp>
      <p:sp>
        <p:nvSpPr>
          <p:cNvPr id="10" name="Rectangle 9">
            <a:extLst>
              <a:ext uri="{FF2B5EF4-FFF2-40B4-BE49-F238E27FC236}">
                <a16:creationId xmlns:a16="http://schemas.microsoft.com/office/drawing/2014/main" id="{DCAF8C32-80F8-F614-8280-02F76781F238}"/>
              </a:ext>
            </a:extLst>
          </p:cNvPr>
          <p:cNvSpPr/>
          <p:nvPr userDrawn="1"/>
        </p:nvSpPr>
        <p:spPr>
          <a:xfrm>
            <a:off x="5174459" y="0"/>
            <a:ext cx="45719"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Graphic 2">
            <a:extLst>
              <a:ext uri="{FF2B5EF4-FFF2-40B4-BE49-F238E27FC236}">
                <a16:creationId xmlns:a16="http://schemas.microsoft.com/office/drawing/2014/main" id="{02CB607F-27CE-D613-F812-E70C738FA045}"/>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r="34723"/>
          <a:stretch/>
        </p:blipFill>
        <p:spPr>
          <a:xfrm>
            <a:off x="9959711" y="738051"/>
            <a:ext cx="2232289" cy="5381892"/>
          </a:xfrm>
          <a:prstGeom prst="rect">
            <a:avLst/>
          </a:prstGeom>
        </p:spPr>
      </p:pic>
      <p:cxnSp>
        <p:nvCxnSpPr>
          <p:cNvPr id="4" name="Straight Connector 3">
            <a:extLst>
              <a:ext uri="{FF2B5EF4-FFF2-40B4-BE49-F238E27FC236}">
                <a16:creationId xmlns:a16="http://schemas.microsoft.com/office/drawing/2014/main" id="{0A689F60-3D32-FD74-24A9-266643081E85}"/>
              </a:ext>
            </a:extLst>
          </p:cNvPr>
          <p:cNvCxnSpPr>
            <a:cxnSpLocks/>
          </p:cNvCxnSpPr>
          <p:nvPr userDrawn="1"/>
        </p:nvCxnSpPr>
        <p:spPr>
          <a:xfrm>
            <a:off x="6189979" y="2649682"/>
            <a:ext cx="3325980"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pic>
        <p:nvPicPr>
          <p:cNvPr id="5" name="Picture 4" descr="A picture containing text&#10;&#10;Description automatically generated">
            <a:extLst>
              <a:ext uri="{FF2B5EF4-FFF2-40B4-BE49-F238E27FC236}">
                <a16:creationId xmlns:a16="http://schemas.microsoft.com/office/drawing/2014/main" id="{B827D708-B036-EE04-B213-EC3EAAE0681B}"/>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35000"/>
                    </a14:imgEffect>
                  </a14:imgLayer>
                </a14:imgProps>
              </a:ext>
              <a:ext uri="{28A0092B-C50C-407E-A947-70E740481C1C}">
                <a14:useLocalDpi xmlns:a14="http://schemas.microsoft.com/office/drawing/2010/main"/>
              </a:ext>
            </a:extLst>
          </a:blip>
          <a:stretch>
            <a:fillRect/>
          </a:stretch>
        </p:blipFill>
        <p:spPr>
          <a:xfrm>
            <a:off x="9029920" y="2509197"/>
            <a:ext cx="972078" cy="285381"/>
          </a:xfrm>
          <a:prstGeom prst="rect">
            <a:avLst/>
          </a:prstGeom>
        </p:spPr>
      </p:pic>
    </p:spTree>
    <p:extLst>
      <p:ext uri="{BB962C8B-B14F-4D97-AF65-F5344CB8AC3E}">
        <p14:creationId xmlns:p14="http://schemas.microsoft.com/office/powerpoint/2010/main" val="9539805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bg1"/>
        </a:solidFill>
        <a:effectLst/>
      </p:bgPr>
    </p:bg>
    <p:spTree>
      <p:nvGrpSpPr>
        <p:cNvPr id="1" name=""/>
        <p:cNvGrpSpPr/>
        <p:nvPr/>
      </p:nvGrpSpPr>
      <p:grpSpPr>
        <a:xfrm>
          <a:off x="0" y="0"/>
          <a:ext cx="0" cy="0"/>
          <a:chOff x="0" y="0"/>
          <a:chExt cx="0" cy="0"/>
        </a:xfrm>
      </p:grpSpPr>
      <p:sp>
        <p:nvSpPr>
          <p:cNvPr id="4" name="Picture Placeholder 4">
            <a:extLst>
              <a:ext uri="{FF2B5EF4-FFF2-40B4-BE49-F238E27FC236}">
                <a16:creationId xmlns:a16="http://schemas.microsoft.com/office/drawing/2014/main" id="{68B802A0-174F-ED42-DB3C-30B25D7D20B7}"/>
              </a:ext>
            </a:extLst>
          </p:cNvPr>
          <p:cNvSpPr>
            <a:spLocks noGrp="1"/>
          </p:cNvSpPr>
          <p:nvPr>
            <p:ph type="pic" sz="quarter" idx="10"/>
          </p:nvPr>
        </p:nvSpPr>
        <p:spPr>
          <a:xfrm>
            <a:off x="0" y="0"/>
            <a:ext cx="12192000" cy="6858000"/>
          </a:xfrm>
          <a:solidFill>
            <a:schemeClr val="tx1">
              <a:lumMod val="50000"/>
              <a:lumOff val="50000"/>
            </a:schemeClr>
          </a:solidFill>
        </p:spPr>
        <p:txBody>
          <a:bodyPr/>
          <a:lstStyle>
            <a:lvl1pPr marL="0" indent="0">
              <a:buNone/>
              <a:defRPr>
                <a:solidFill>
                  <a:schemeClr val="bg1"/>
                </a:solidFill>
              </a:defRPr>
            </a:lvl1pPr>
          </a:lstStyle>
          <a:p>
            <a:r>
              <a:rPr lang="en-US"/>
              <a:t>Click icon to add picture</a:t>
            </a:r>
            <a:endParaRPr lang="en-US" dirty="0"/>
          </a:p>
        </p:txBody>
      </p:sp>
      <p:sp>
        <p:nvSpPr>
          <p:cNvPr id="5" name="Title 1">
            <a:extLst>
              <a:ext uri="{FF2B5EF4-FFF2-40B4-BE49-F238E27FC236}">
                <a16:creationId xmlns:a16="http://schemas.microsoft.com/office/drawing/2014/main" id="{C5682FAF-43FC-D4B4-4D6A-E5D70198C128}"/>
              </a:ext>
            </a:extLst>
          </p:cNvPr>
          <p:cNvSpPr>
            <a:spLocks noGrp="1"/>
          </p:cNvSpPr>
          <p:nvPr>
            <p:ph type="ctrTitle"/>
          </p:nvPr>
        </p:nvSpPr>
        <p:spPr>
          <a:xfrm>
            <a:off x="1581912" y="2185416"/>
            <a:ext cx="9052560" cy="2487168"/>
          </a:xfrm>
          <a:noFill/>
        </p:spPr>
        <p:txBody>
          <a:bodyPr anchor="ctr">
            <a:noAutofit/>
          </a:bodyPr>
          <a:lstStyle>
            <a:lvl1pPr algn="ctr">
              <a:defRPr sz="480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28026350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7F691F67-3A33-EA2C-967A-86934DA1D47F}"/>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r="69401" b="24659"/>
          <a:stretch/>
        </p:blipFill>
        <p:spPr>
          <a:xfrm>
            <a:off x="5856445" y="726334"/>
            <a:ext cx="1898043" cy="5405332"/>
          </a:xfrm>
          <a:prstGeom prst="rect">
            <a:avLst/>
          </a:prstGeom>
        </p:spPr>
      </p:pic>
      <p:sp>
        <p:nvSpPr>
          <p:cNvPr id="2" name="Title 1">
            <a:extLst>
              <a:ext uri="{FF2B5EF4-FFF2-40B4-BE49-F238E27FC236}">
                <a16:creationId xmlns:a16="http://schemas.microsoft.com/office/drawing/2014/main" id="{5A0D1FF5-7EF8-4250-A259-43050ABBD3B6}"/>
              </a:ext>
            </a:extLst>
          </p:cNvPr>
          <p:cNvSpPr>
            <a:spLocks noGrp="1"/>
          </p:cNvSpPr>
          <p:nvPr>
            <p:ph type="title"/>
          </p:nvPr>
        </p:nvSpPr>
        <p:spPr>
          <a:xfrm>
            <a:off x="621792" y="722376"/>
            <a:ext cx="6419088" cy="2350008"/>
          </a:xfrm>
        </p:spPr>
        <p:txBody>
          <a:bodyPr anchor="b">
            <a:normAutofit/>
          </a:bodyPr>
          <a:lstStyle>
            <a:lvl1pPr algn="ctr">
              <a:defRPr sz="4400"/>
            </a:lvl1pPr>
          </a:lstStyle>
          <a:p>
            <a:r>
              <a:rPr lang="en-US"/>
              <a:t>Click to edit Master title style</a:t>
            </a:r>
            <a:endParaRPr lang="en-US" dirty="0"/>
          </a:p>
        </p:txBody>
      </p:sp>
      <p:sp>
        <p:nvSpPr>
          <p:cNvPr id="13" name="Subtitle 2">
            <a:extLst>
              <a:ext uri="{FF2B5EF4-FFF2-40B4-BE49-F238E27FC236}">
                <a16:creationId xmlns:a16="http://schemas.microsoft.com/office/drawing/2014/main" id="{F6B0D1AB-E9D6-841F-7178-F60F07AF3B37}"/>
              </a:ext>
            </a:extLst>
          </p:cNvPr>
          <p:cNvSpPr>
            <a:spLocks noGrp="1"/>
          </p:cNvSpPr>
          <p:nvPr>
            <p:ph type="subTitle" idx="1"/>
          </p:nvPr>
        </p:nvSpPr>
        <p:spPr>
          <a:xfrm>
            <a:off x="640079" y="3931920"/>
            <a:ext cx="6419088" cy="1389888"/>
          </a:xfrm>
        </p:spPr>
        <p:txBody>
          <a:bodyPr>
            <a:normAutofit/>
          </a:bodyPr>
          <a:lstStyle>
            <a:lvl1pPr marL="0" indent="0" algn="ctr">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Picture Placeholder 6">
            <a:extLst>
              <a:ext uri="{FF2B5EF4-FFF2-40B4-BE49-F238E27FC236}">
                <a16:creationId xmlns:a16="http://schemas.microsoft.com/office/drawing/2014/main" id="{8B3132E8-A261-CEAB-129F-0FED7AD8D00C}"/>
              </a:ext>
            </a:extLst>
          </p:cNvPr>
          <p:cNvSpPr>
            <a:spLocks noGrp="1"/>
          </p:cNvSpPr>
          <p:nvPr>
            <p:ph type="pic" sz="quarter" idx="13"/>
          </p:nvPr>
        </p:nvSpPr>
        <p:spPr>
          <a:xfrm>
            <a:off x="7754488" y="0"/>
            <a:ext cx="4434464" cy="6858000"/>
          </a:xfrm>
        </p:spPr>
        <p:txBody>
          <a:bodyPr/>
          <a:lstStyle>
            <a:lvl1pPr marL="0" indent="0">
              <a:buNone/>
              <a:defRPr/>
            </a:lvl1pPr>
          </a:lstStyle>
          <a:p>
            <a:r>
              <a:rPr lang="en-US"/>
              <a:t>Click icon to add picture</a:t>
            </a:r>
            <a:endParaRPr lang="en-US" dirty="0"/>
          </a:p>
        </p:txBody>
      </p:sp>
      <p:cxnSp>
        <p:nvCxnSpPr>
          <p:cNvPr id="11" name="Straight Connector 10">
            <a:extLst>
              <a:ext uri="{FF2B5EF4-FFF2-40B4-BE49-F238E27FC236}">
                <a16:creationId xmlns:a16="http://schemas.microsoft.com/office/drawing/2014/main" id="{DB41B1E5-0891-6540-C6C6-2E4CF929E2D5}"/>
              </a:ext>
            </a:extLst>
          </p:cNvPr>
          <p:cNvCxnSpPr>
            <a:cxnSpLocks/>
          </p:cNvCxnSpPr>
          <p:nvPr userDrawn="1"/>
        </p:nvCxnSpPr>
        <p:spPr>
          <a:xfrm>
            <a:off x="1679972" y="3432325"/>
            <a:ext cx="4376421"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pic>
        <p:nvPicPr>
          <p:cNvPr id="12" name="Picture 11" descr="A picture containing text&#10;&#10;Description automatically generated">
            <a:extLst>
              <a:ext uri="{FF2B5EF4-FFF2-40B4-BE49-F238E27FC236}">
                <a16:creationId xmlns:a16="http://schemas.microsoft.com/office/drawing/2014/main" id="{2CA6CDBD-54C9-2154-A4D6-F432B3CF27F7}"/>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35000"/>
                    </a14:imgEffect>
                  </a14:imgLayer>
                </a14:imgProps>
              </a:ext>
              <a:ext uri="{28A0092B-C50C-407E-A947-70E740481C1C}">
                <a14:useLocalDpi xmlns:a14="http://schemas.microsoft.com/office/drawing/2010/main"/>
              </a:ext>
            </a:extLst>
          </a:blip>
          <a:stretch>
            <a:fillRect/>
          </a:stretch>
        </p:blipFill>
        <p:spPr>
          <a:xfrm>
            <a:off x="3343169" y="3291840"/>
            <a:ext cx="972078" cy="285381"/>
          </a:xfrm>
          <a:prstGeom prst="rect">
            <a:avLst/>
          </a:prstGeom>
        </p:spPr>
      </p:pic>
      <p:sp>
        <p:nvSpPr>
          <p:cNvPr id="14" name="Rectangle 13">
            <a:extLst>
              <a:ext uri="{FF2B5EF4-FFF2-40B4-BE49-F238E27FC236}">
                <a16:creationId xmlns:a16="http://schemas.microsoft.com/office/drawing/2014/main" id="{57541814-983F-1B1C-1D5D-EBAC0D9BEB4C}"/>
              </a:ext>
            </a:extLst>
          </p:cNvPr>
          <p:cNvSpPr/>
          <p:nvPr userDrawn="1"/>
        </p:nvSpPr>
        <p:spPr>
          <a:xfrm>
            <a:off x="7711438" y="0"/>
            <a:ext cx="45719" cy="6858000"/>
          </a:xfrm>
          <a:prstGeom prst="rect">
            <a:avLst/>
          </a:prstGeom>
          <a:solidFill>
            <a:schemeClr val="tx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9231738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D338C08-B5A9-DA78-1FE4-12BEFEB61B6F}"/>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26136" t="6121"/>
          <a:stretch/>
        </p:blipFill>
        <p:spPr>
          <a:xfrm rot="16200000" flipH="1" flipV="1">
            <a:off x="7528785" y="-1437953"/>
            <a:ext cx="3225262" cy="6101168"/>
          </a:xfrm>
          <a:prstGeom prst="rect">
            <a:avLst/>
          </a:prstGeom>
        </p:spPr>
      </p:pic>
      <p:sp>
        <p:nvSpPr>
          <p:cNvPr id="6" name="Rectangle 5">
            <a:extLst>
              <a:ext uri="{FF2B5EF4-FFF2-40B4-BE49-F238E27FC236}">
                <a16:creationId xmlns:a16="http://schemas.microsoft.com/office/drawing/2014/main" id="{A6865A83-7754-90AF-ABA5-0759C2C74767}"/>
              </a:ext>
            </a:extLst>
          </p:cNvPr>
          <p:cNvSpPr/>
          <p:nvPr userDrawn="1"/>
        </p:nvSpPr>
        <p:spPr>
          <a:xfrm>
            <a:off x="0" y="0"/>
            <a:ext cx="4790941"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Graphic 6">
            <a:extLst>
              <a:ext uri="{FF2B5EF4-FFF2-40B4-BE49-F238E27FC236}">
                <a16:creationId xmlns:a16="http://schemas.microsoft.com/office/drawing/2014/main" id="{230C4EDD-E959-BB97-7574-864A6EDFD376}"/>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b="32292"/>
          <a:stretch/>
        </p:blipFill>
        <p:spPr>
          <a:xfrm>
            <a:off x="602251" y="4944272"/>
            <a:ext cx="3848748" cy="1913728"/>
          </a:xfrm>
          <a:prstGeom prst="rect">
            <a:avLst/>
          </a:prstGeom>
        </p:spPr>
      </p:pic>
      <p:sp>
        <p:nvSpPr>
          <p:cNvPr id="2" name="Title 1">
            <a:extLst>
              <a:ext uri="{FF2B5EF4-FFF2-40B4-BE49-F238E27FC236}">
                <a16:creationId xmlns:a16="http://schemas.microsoft.com/office/drawing/2014/main" id="{3610998D-17F5-CC68-2E37-9789F050BF62}"/>
              </a:ext>
            </a:extLst>
          </p:cNvPr>
          <p:cNvSpPr>
            <a:spLocks noGrp="1"/>
          </p:cNvSpPr>
          <p:nvPr>
            <p:ph type="title"/>
          </p:nvPr>
        </p:nvSpPr>
        <p:spPr>
          <a:xfrm>
            <a:off x="932688" y="1408176"/>
            <a:ext cx="3392424" cy="4014216"/>
          </a:xfrm>
        </p:spPr>
        <p:txBody>
          <a:bodyPr/>
          <a:lstStyle>
            <a:lvl1pPr>
              <a:defRPr>
                <a:solidFill>
                  <a:schemeClr val="bg1"/>
                </a:solidFill>
              </a:defRPr>
            </a:lvl1pPr>
          </a:lstStyle>
          <a:p>
            <a:r>
              <a:rPr lang="en-US"/>
              <a:t>Click to edit Master title style</a:t>
            </a:r>
          </a:p>
        </p:txBody>
      </p:sp>
      <p:sp>
        <p:nvSpPr>
          <p:cNvPr id="9" name="Content Placeholder 8">
            <a:extLst>
              <a:ext uri="{FF2B5EF4-FFF2-40B4-BE49-F238E27FC236}">
                <a16:creationId xmlns:a16="http://schemas.microsoft.com/office/drawing/2014/main" id="{1DBC944E-6F68-C409-3596-8B6F50E09B9B}"/>
              </a:ext>
            </a:extLst>
          </p:cNvPr>
          <p:cNvSpPr>
            <a:spLocks noGrp="1"/>
          </p:cNvSpPr>
          <p:nvPr>
            <p:ph sz="quarter" idx="12"/>
          </p:nvPr>
        </p:nvSpPr>
        <p:spPr>
          <a:xfrm>
            <a:off x="5724144" y="1536192"/>
            <a:ext cx="5696712" cy="3758184"/>
          </a:xfrm>
        </p:spPr>
        <p:txBody>
          <a:bodyPr/>
          <a:lstStyle>
            <a:lvl1pPr>
              <a:spcAft>
                <a:spcPts val="600"/>
              </a:spcAft>
              <a:buClr>
                <a:schemeClr val="accent2"/>
              </a:buClr>
              <a:defRPr sz="2200"/>
            </a:lvl1pPr>
            <a:lvl2pPr>
              <a:buClr>
                <a:schemeClr val="accent2"/>
              </a:buClr>
              <a:defRPr sz="2000"/>
            </a:lvl2pPr>
            <a:lvl3pPr>
              <a:buClr>
                <a:schemeClr val="accent2"/>
              </a:buClr>
              <a:defRPr sz="1800"/>
            </a:lvl3pPr>
            <a:lvl4pPr>
              <a:buClr>
                <a:schemeClr val="accent2"/>
              </a:buClr>
              <a:defRPr sz="1600"/>
            </a:lvl4pPr>
            <a:lvl5pPr>
              <a:buClr>
                <a:schemeClr val="accent2"/>
              </a:buCl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a:extLst>
              <a:ext uri="{FF2B5EF4-FFF2-40B4-BE49-F238E27FC236}">
                <a16:creationId xmlns:a16="http://schemas.microsoft.com/office/drawing/2014/main" id="{03FE570D-F390-097A-83FE-FB9C9CD92EA6}"/>
              </a:ext>
            </a:extLst>
          </p:cNvPr>
          <p:cNvSpPr>
            <a:spLocks noGrp="1"/>
          </p:cNvSpPr>
          <p:nvPr>
            <p:ph type="ftr" sz="quarter" idx="10"/>
          </p:nvPr>
        </p:nvSpPr>
        <p:spPr>
          <a:xfrm>
            <a:off x="5724144" y="6356350"/>
            <a:ext cx="4114800" cy="365125"/>
          </a:xfrm>
        </p:spPr>
        <p:txBody>
          <a:bodyPr/>
          <a:lstStyle/>
          <a:p>
            <a:r>
              <a:rPr lang="en-US" dirty="0"/>
              <a:t>Presentation title</a:t>
            </a:r>
          </a:p>
        </p:txBody>
      </p:sp>
      <p:sp>
        <p:nvSpPr>
          <p:cNvPr id="4" name="Slide Number Placeholder 3">
            <a:extLst>
              <a:ext uri="{FF2B5EF4-FFF2-40B4-BE49-F238E27FC236}">
                <a16:creationId xmlns:a16="http://schemas.microsoft.com/office/drawing/2014/main" id="{3D119F3A-839F-70D5-1136-F47387FBF61F}"/>
              </a:ext>
            </a:extLst>
          </p:cNvPr>
          <p:cNvSpPr>
            <a:spLocks noGrp="1"/>
          </p:cNvSpPr>
          <p:nvPr>
            <p:ph type="sldNum" sz="quarter" idx="11"/>
          </p:nvPr>
        </p:nvSpPr>
        <p:spPr>
          <a:xfrm>
            <a:off x="10635996" y="6356350"/>
            <a:ext cx="784860" cy="365125"/>
          </a:xfrm>
        </p:spPr>
        <p:txBody>
          <a:bodyPr/>
          <a:lstStyle/>
          <a:p>
            <a:fld id="{294A09A9-5501-47C1-A89A-A340965A2BE2}" type="slidenum">
              <a:rPr lang="en-US" smtClean="0"/>
              <a:pPr/>
              <a:t>‹N°›</a:t>
            </a:fld>
            <a:endParaRPr lang="en-US" dirty="0"/>
          </a:p>
        </p:txBody>
      </p:sp>
      <p:sp>
        <p:nvSpPr>
          <p:cNvPr id="10" name="Rectangle 9">
            <a:extLst>
              <a:ext uri="{FF2B5EF4-FFF2-40B4-BE49-F238E27FC236}">
                <a16:creationId xmlns:a16="http://schemas.microsoft.com/office/drawing/2014/main" id="{377048F4-9454-D035-3356-DD623DFCEE42}"/>
              </a:ext>
            </a:extLst>
          </p:cNvPr>
          <p:cNvSpPr/>
          <p:nvPr userDrawn="1"/>
        </p:nvSpPr>
        <p:spPr>
          <a:xfrm rot="5400000">
            <a:off x="1361771" y="3406143"/>
            <a:ext cx="6857999" cy="45719"/>
          </a:xfrm>
          <a:prstGeom prst="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1104209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Header with Subtitle">
    <p:bg>
      <p:bgPr>
        <a:solidFill>
          <a:schemeClr val="bg1"/>
        </a:solidFill>
        <a:effectLst/>
      </p:bgPr>
    </p:bg>
    <p:spTree>
      <p:nvGrpSpPr>
        <p:cNvPr id="1" name=""/>
        <p:cNvGrpSpPr/>
        <p:nvPr/>
      </p:nvGrpSpPr>
      <p:grpSpPr>
        <a:xfrm>
          <a:off x="0" y="0"/>
          <a:ext cx="0" cy="0"/>
          <a:chOff x="0" y="0"/>
          <a:chExt cx="0" cy="0"/>
        </a:xfrm>
      </p:grpSpPr>
      <p:sp>
        <p:nvSpPr>
          <p:cNvPr id="4" name="Picture Placeholder 4">
            <a:extLst>
              <a:ext uri="{FF2B5EF4-FFF2-40B4-BE49-F238E27FC236}">
                <a16:creationId xmlns:a16="http://schemas.microsoft.com/office/drawing/2014/main" id="{68B802A0-174F-ED42-DB3C-30B25D7D20B7}"/>
              </a:ext>
            </a:extLst>
          </p:cNvPr>
          <p:cNvSpPr>
            <a:spLocks noGrp="1"/>
          </p:cNvSpPr>
          <p:nvPr>
            <p:ph type="pic" sz="quarter" idx="10"/>
          </p:nvPr>
        </p:nvSpPr>
        <p:spPr>
          <a:xfrm>
            <a:off x="0" y="0"/>
            <a:ext cx="12192000" cy="6858000"/>
          </a:xfrm>
          <a:solidFill>
            <a:schemeClr val="tx1">
              <a:lumMod val="50000"/>
              <a:lumOff val="50000"/>
            </a:schemeClr>
          </a:solidFill>
        </p:spPr>
        <p:txBody>
          <a:bodyPr/>
          <a:lstStyle>
            <a:lvl1pPr marL="0" indent="0">
              <a:buNone/>
              <a:defRPr>
                <a:solidFill>
                  <a:schemeClr val="bg1"/>
                </a:solidFill>
              </a:defRPr>
            </a:lvl1pPr>
          </a:lstStyle>
          <a:p>
            <a:r>
              <a:rPr lang="en-US"/>
              <a:t>Click icon to add picture</a:t>
            </a:r>
            <a:endParaRPr lang="en-US" dirty="0"/>
          </a:p>
        </p:txBody>
      </p:sp>
      <p:sp>
        <p:nvSpPr>
          <p:cNvPr id="5" name="Title 1">
            <a:extLst>
              <a:ext uri="{FF2B5EF4-FFF2-40B4-BE49-F238E27FC236}">
                <a16:creationId xmlns:a16="http://schemas.microsoft.com/office/drawing/2014/main" id="{C5682FAF-43FC-D4B4-4D6A-E5D70198C128}"/>
              </a:ext>
            </a:extLst>
          </p:cNvPr>
          <p:cNvSpPr>
            <a:spLocks noGrp="1"/>
          </p:cNvSpPr>
          <p:nvPr>
            <p:ph type="ctrTitle"/>
          </p:nvPr>
        </p:nvSpPr>
        <p:spPr>
          <a:xfrm>
            <a:off x="1527048" y="2276856"/>
            <a:ext cx="9144000" cy="1508760"/>
          </a:xfrm>
          <a:noFill/>
        </p:spPr>
        <p:txBody>
          <a:bodyPr anchor="ctr">
            <a:noAutofit/>
          </a:bodyPr>
          <a:lstStyle>
            <a:lvl1pPr algn="ctr">
              <a:defRPr sz="4800">
                <a:solidFill>
                  <a:schemeClr val="bg1"/>
                </a:solidFill>
              </a:defRPr>
            </a:lvl1pPr>
          </a:lstStyle>
          <a:p>
            <a:r>
              <a:rPr lang="en-US"/>
              <a:t>Click to edit Master title style</a:t>
            </a:r>
            <a:endParaRPr lang="en-US" dirty="0"/>
          </a:p>
        </p:txBody>
      </p:sp>
      <p:sp>
        <p:nvSpPr>
          <p:cNvPr id="2" name="Subtitle 2">
            <a:extLst>
              <a:ext uri="{FF2B5EF4-FFF2-40B4-BE49-F238E27FC236}">
                <a16:creationId xmlns:a16="http://schemas.microsoft.com/office/drawing/2014/main" id="{FB724EDC-0FF4-BC78-C7CF-5B31189CBFC2}"/>
              </a:ext>
            </a:extLst>
          </p:cNvPr>
          <p:cNvSpPr>
            <a:spLocks noGrp="1"/>
          </p:cNvSpPr>
          <p:nvPr>
            <p:ph type="subTitle" idx="1"/>
          </p:nvPr>
        </p:nvSpPr>
        <p:spPr>
          <a:xfrm>
            <a:off x="1527048" y="3858768"/>
            <a:ext cx="9144000" cy="841248"/>
          </a:xfrm>
          <a:noFill/>
        </p:spPr>
        <p:txBody>
          <a:bodyPr anchor="t"/>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1939118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1">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6865A83-7754-90AF-ABA5-0759C2C74767}"/>
              </a:ext>
            </a:extLst>
          </p:cNvPr>
          <p:cNvSpPr/>
          <p:nvPr userDrawn="1"/>
        </p:nvSpPr>
        <p:spPr>
          <a:xfrm>
            <a:off x="-1" y="0"/>
            <a:ext cx="12188952" cy="204825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610998D-17F5-CC68-2E37-9789F050BF62}"/>
              </a:ext>
            </a:extLst>
          </p:cNvPr>
          <p:cNvSpPr>
            <a:spLocks noGrp="1"/>
          </p:cNvSpPr>
          <p:nvPr>
            <p:ph type="title"/>
          </p:nvPr>
        </p:nvSpPr>
        <p:spPr>
          <a:xfrm>
            <a:off x="932688" y="228600"/>
            <a:ext cx="9528048" cy="1600200"/>
          </a:xfrm>
        </p:spPr>
        <p:txBody>
          <a:bodyPr/>
          <a:lstStyle>
            <a:lvl1pPr>
              <a:defRPr>
                <a:solidFill>
                  <a:schemeClr val="bg1"/>
                </a:solidFill>
              </a:defRPr>
            </a:lvl1pPr>
          </a:lstStyle>
          <a:p>
            <a:r>
              <a:rPr lang="en-US"/>
              <a:t>Click to edit Master title style</a:t>
            </a:r>
          </a:p>
        </p:txBody>
      </p:sp>
      <p:sp>
        <p:nvSpPr>
          <p:cNvPr id="9" name="Content Placeholder 8">
            <a:extLst>
              <a:ext uri="{FF2B5EF4-FFF2-40B4-BE49-F238E27FC236}">
                <a16:creationId xmlns:a16="http://schemas.microsoft.com/office/drawing/2014/main" id="{1DBC944E-6F68-C409-3596-8B6F50E09B9B}"/>
              </a:ext>
            </a:extLst>
          </p:cNvPr>
          <p:cNvSpPr>
            <a:spLocks noGrp="1"/>
          </p:cNvSpPr>
          <p:nvPr>
            <p:ph sz="quarter" idx="12"/>
          </p:nvPr>
        </p:nvSpPr>
        <p:spPr>
          <a:xfrm>
            <a:off x="932688" y="2523744"/>
            <a:ext cx="4864608" cy="3694176"/>
          </a:xfrm>
        </p:spPr>
        <p:txBody>
          <a:bodyPr/>
          <a:lstStyle>
            <a:lvl1pPr marL="0" indent="0">
              <a:spcAft>
                <a:spcPts val="0"/>
              </a:spcAft>
              <a:buClr>
                <a:schemeClr val="accent2"/>
              </a:buClr>
              <a:buNone/>
              <a:defRPr sz="2400">
                <a:solidFill>
                  <a:schemeClr val="tx2">
                    <a:lumMod val="25000"/>
                  </a:schemeClr>
                </a:solidFill>
              </a:defRPr>
            </a:lvl1pPr>
            <a:lvl2pPr marL="228600">
              <a:spcBef>
                <a:spcPts val="1000"/>
              </a:spcBef>
              <a:buClr>
                <a:schemeClr val="accent2"/>
              </a:buClr>
              <a:defRPr sz="2400">
                <a:solidFill>
                  <a:schemeClr val="tx2">
                    <a:lumMod val="25000"/>
                  </a:schemeClr>
                </a:solidFill>
              </a:defRPr>
            </a:lvl2pPr>
            <a:lvl3pPr marL="685800">
              <a:buClr>
                <a:schemeClr val="accent2"/>
              </a:buClr>
              <a:defRPr sz="2000">
                <a:solidFill>
                  <a:schemeClr val="tx2">
                    <a:lumMod val="25000"/>
                  </a:schemeClr>
                </a:solidFill>
              </a:defRPr>
            </a:lvl3pPr>
            <a:lvl4pPr marL="1143000">
              <a:buClr>
                <a:schemeClr val="accent2"/>
              </a:buClr>
              <a:defRPr sz="1800">
                <a:solidFill>
                  <a:schemeClr val="tx2">
                    <a:lumMod val="25000"/>
                  </a:schemeClr>
                </a:solidFill>
              </a:defRPr>
            </a:lvl4pPr>
            <a:lvl5pPr marL="1600200">
              <a:buClr>
                <a:schemeClr val="accent2"/>
              </a:buClr>
              <a:defRPr sz="1600">
                <a:solidFill>
                  <a:schemeClr val="tx2">
                    <a:lumMod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8">
            <a:extLst>
              <a:ext uri="{FF2B5EF4-FFF2-40B4-BE49-F238E27FC236}">
                <a16:creationId xmlns:a16="http://schemas.microsoft.com/office/drawing/2014/main" id="{450D1A9C-4404-2909-F0C4-B7571474C940}"/>
              </a:ext>
            </a:extLst>
          </p:cNvPr>
          <p:cNvSpPr>
            <a:spLocks noGrp="1"/>
          </p:cNvSpPr>
          <p:nvPr>
            <p:ph sz="quarter" idx="13"/>
          </p:nvPr>
        </p:nvSpPr>
        <p:spPr>
          <a:xfrm>
            <a:off x="6684264" y="2523744"/>
            <a:ext cx="4864608" cy="3694176"/>
          </a:xfrm>
        </p:spPr>
        <p:txBody>
          <a:bodyPr/>
          <a:lstStyle>
            <a:lvl1pPr marL="0" indent="0">
              <a:spcAft>
                <a:spcPts val="0"/>
              </a:spcAft>
              <a:buClr>
                <a:schemeClr val="accent2"/>
              </a:buClr>
              <a:buNone/>
              <a:defRPr sz="2400">
                <a:solidFill>
                  <a:schemeClr val="tx2">
                    <a:lumMod val="25000"/>
                  </a:schemeClr>
                </a:solidFill>
              </a:defRPr>
            </a:lvl1pPr>
            <a:lvl2pPr marL="228600">
              <a:spcBef>
                <a:spcPts val="1000"/>
              </a:spcBef>
              <a:buClr>
                <a:schemeClr val="accent2"/>
              </a:buClr>
              <a:defRPr sz="2400">
                <a:solidFill>
                  <a:schemeClr val="tx2">
                    <a:lumMod val="25000"/>
                  </a:schemeClr>
                </a:solidFill>
              </a:defRPr>
            </a:lvl2pPr>
            <a:lvl3pPr marL="685800">
              <a:buClr>
                <a:schemeClr val="accent2"/>
              </a:buClr>
              <a:defRPr sz="2000">
                <a:solidFill>
                  <a:schemeClr val="tx2">
                    <a:lumMod val="25000"/>
                  </a:schemeClr>
                </a:solidFill>
              </a:defRPr>
            </a:lvl3pPr>
            <a:lvl4pPr marL="1143000">
              <a:buClr>
                <a:schemeClr val="accent2"/>
              </a:buClr>
              <a:defRPr sz="1800">
                <a:solidFill>
                  <a:schemeClr val="tx2">
                    <a:lumMod val="25000"/>
                  </a:schemeClr>
                </a:solidFill>
              </a:defRPr>
            </a:lvl4pPr>
            <a:lvl5pPr marL="1600200">
              <a:buClr>
                <a:schemeClr val="accent2"/>
              </a:buClr>
              <a:defRPr sz="1600">
                <a:solidFill>
                  <a:schemeClr val="tx2">
                    <a:lumMod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a:extLst>
              <a:ext uri="{FF2B5EF4-FFF2-40B4-BE49-F238E27FC236}">
                <a16:creationId xmlns:a16="http://schemas.microsoft.com/office/drawing/2014/main" id="{03FE570D-F390-097A-83FE-FB9C9CD92EA6}"/>
              </a:ext>
            </a:extLst>
          </p:cNvPr>
          <p:cNvSpPr>
            <a:spLocks noGrp="1"/>
          </p:cNvSpPr>
          <p:nvPr>
            <p:ph type="ftr" sz="quarter" idx="10"/>
          </p:nvPr>
        </p:nvSpPr>
        <p:spPr>
          <a:xfrm>
            <a:off x="932688" y="6356350"/>
            <a:ext cx="4114800" cy="365125"/>
          </a:xfrm>
        </p:spPr>
        <p:txBody>
          <a:bodyPr/>
          <a:lstStyle/>
          <a:p>
            <a:r>
              <a:rPr lang="en-US" dirty="0"/>
              <a:t>Presentation title</a:t>
            </a:r>
          </a:p>
        </p:txBody>
      </p:sp>
      <p:sp>
        <p:nvSpPr>
          <p:cNvPr id="4" name="Slide Number Placeholder 3">
            <a:extLst>
              <a:ext uri="{FF2B5EF4-FFF2-40B4-BE49-F238E27FC236}">
                <a16:creationId xmlns:a16="http://schemas.microsoft.com/office/drawing/2014/main" id="{3D119F3A-839F-70D5-1136-F47387FBF61F}"/>
              </a:ext>
            </a:extLst>
          </p:cNvPr>
          <p:cNvSpPr>
            <a:spLocks noGrp="1"/>
          </p:cNvSpPr>
          <p:nvPr>
            <p:ph type="sldNum" sz="quarter" idx="11"/>
          </p:nvPr>
        </p:nvSpPr>
        <p:spPr>
          <a:xfrm>
            <a:off x="10635996" y="6356350"/>
            <a:ext cx="784860" cy="365125"/>
          </a:xfrm>
        </p:spPr>
        <p:txBody>
          <a:bodyPr/>
          <a:lstStyle/>
          <a:p>
            <a:fld id="{294A09A9-5501-47C1-A89A-A340965A2BE2}" type="slidenum">
              <a:rPr lang="en-US" smtClean="0"/>
              <a:pPr/>
              <a:t>‹N°›</a:t>
            </a:fld>
            <a:endParaRPr lang="en-US" dirty="0"/>
          </a:p>
        </p:txBody>
      </p:sp>
      <p:pic>
        <p:nvPicPr>
          <p:cNvPr id="8" name="Graphic 7">
            <a:extLst>
              <a:ext uri="{FF2B5EF4-FFF2-40B4-BE49-F238E27FC236}">
                <a16:creationId xmlns:a16="http://schemas.microsoft.com/office/drawing/2014/main" id="{D1885D14-9B48-E0B1-43FF-B19F5005FDA6}"/>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b="32292"/>
          <a:stretch/>
        </p:blipFill>
        <p:spPr>
          <a:xfrm>
            <a:off x="8472405" y="132047"/>
            <a:ext cx="3848748" cy="1913728"/>
          </a:xfrm>
          <a:prstGeom prst="rect">
            <a:avLst/>
          </a:prstGeom>
        </p:spPr>
      </p:pic>
      <p:sp>
        <p:nvSpPr>
          <p:cNvPr id="10" name="Rectangle 9">
            <a:extLst>
              <a:ext uri="{FF2B5EF4-FFF2-40B4-BE49-F238E27FC236}">
                <a16:creationId xmlns:a16="http://schemas.microsoft.com/office/drawing/2014/main" id="{CD7ECFC8-50F2-4F2A-960A-F4F79E198620}"/>
              </a:ext>
            </a:extLst>
          </p:cNvPr>
          <p:cNvSpPr/>
          <p:nvPr userDrawn="1"/>
        </p:nvSpPr>
        <p:spPr>
          <a:xfrm>
            <a:off x="0" y="2022420"/>
            <a:ext cx="12192000" cy="45719"/>
          </a:xfrm>
          <a:prstGeom prst="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680989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wo Content">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B7F52C37-6A33-FD57-31EC-516F581DF133}"/>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37420" b="36176"/>
          <a:stretch/>
        </p:blipFill>
        <p:spPr>
          <a:xfrm>
            <a:off x="0" y="2510651"/>
            <a:ext cx="2841744" cy="4347350"/>
          </a:xfrm>
          <a:prstGeom prst="rect">
            <a:avLst/>
          </a:prstGeom>
        </p:spPr>
      </p:pic>
      <p:sp>
        <p:nvSpPr>
          <p:cNvPr id="6" name="Rectangle 5">
            <a:extLst>
              <a:ext uri="{FF2B5EF4-FFF2-40B4-BE49-F238E27FC236}">
                <a16:creationId xmlns:a16="http://schemas.microsoft.com/office/drawing/2014/main" id="{A6865A83-7754-90AF-ABA5-0759C2C74767}"/>
              </a:ext>
            </a:extLst>
          </p:cNvPr>
          <p:cNvSpPr/>
          <p:nvPr userDrawn="1"/>
        </p:nvSpPr>
        <p:spPr>
          <a:xfrm>
            <a:off x="7397496" y="0"/>
            <a:ext cx="4790941"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610998D-17F5-CC68-2E37-9789F050BF62}"/>
              </a:ext>
            </a:extLst>
          </p:cNvPr>
          <p:cNvSpPr>
            <a:spLocks noGrp="1"/>
          </p:cNvSpPr>
          <p:nvPr>
            <p:ph type="title"/>
          </p:nvPr>
        </p:nvSpPr>
        <p:spPr>
          <a:xfrm>
            <a:off x="8101584" y="1408176"/>
            <a:ext cx="3392424" cy="4014216"/>
          </a:xfrm>
        </p:spPr>
        <p:txBody>
          <a:bodyPr/>
          <a:lstStyle>
            <a:lvl1pPr>
              <a:defRPr>
                <a:solidFill>
                  <a:schemeClr val="bg1"/>
                </a:solidFill>
              </a:defRPr>
            </a:lvl1pPr>
          </a:lstStyle>
          <a:p>
            <a:r>
              <a:rPr lang="en-US"/>
              <a:t>Click to edit Master title style</a:t>
            </a:r>
            <a:endParaRPr lang="en-US" dirty="0"/>
          </a:p>
        </p:txBody>
      </p:sp>
      <p:sp>
        <p:nvSpPr>
          <p:cNvPr id="9" name="Content Placeholder 8">
            <a:extLst>
              <a:ext uri="{FF2B5EF4-FFF2-40B4-BE49-F238E27FC236}">
                <a16:creationId xmlns:a16="http://schemas.microsoft.com/office/drawing/2014/main" id="{1DBC944E-6F68-C409-3596-8B6F50E09B9B}"/>
              </a:ext>
            </a:extLst>
          </p:cNvPr>
          <p:cNvSpPr>
            <a:spLocks noGrp="1"/>
          </p:cNvSpPr>
          <p:nvPr>
            <p:ph sz="quarter" idx="12"/>
          </p:nvPr>
        </p:nvSpPr>
        <p:spPr>
          <a:xfrm>
            <a:off x="932688" y="685800"/>
            <a:ext cx="5276088" cy="1563624"/>
          </a:xfrm>
        </p:spPr>
        <p:txBody>
          <a:bodyPr>
            <a:noAutofit/>
          </a:bodyPr>
          <a:lstStyle>
            <a:lvl1pPr marL="457200" indent="-457200">
              <a:lnSpc>
                <a:spcPct val="100000"/>
              </a:lnSpc>
              <a:spcBef>
                <a:spcPts val="1000"/>
              </a:spcBef>
              <a:spcAft>
                <a:spcPts val="0"/>
              </a:spcAft>
              <a:buClr>
                <a:schemeClr val="accent2"/>
              </a:buClr>
              <a:buFont typeface="+mj-lt"/>
              <a:buAutoNum type="arabicPeriod"/>
              <a:defRPr sz="2400">
                <a:solidFill>
                  <a:schemeClr val="tx2">
                    <a:lumMod val="25000"/>
                  </a:schemeClr>
                </a:solidFill>
              </a:defRPr>
            </a:lvl1pPr>
            <a:lvl2pPr marL="914400" indent="-457200">
              <a:buClr>
                <a:schemeClr val="accent2"/>
              </a:buClr>
              <a:buFont typeface="+mj-lt"/>
              <a:buAutoNum type="alphaLcPeriod"/>
              <a:defRPr sz="2400">
                <a:solidFill>
                  <a:schemeClr val="tx2">
                    <a:lumMod val="25000"/>
                  </a:schemeClr>
                </a:solidFill>
              </a:defRPr>
            </a:lvl2pPr>
            <a:lvl3pPr marL="1371600" indent="-457200">
              <a:buClr>
                <a:schemeClr val="accent2"/>
              </a:buClr>
              <a:buFont typeface="+mj-lt"/>
              <a:buAutoNum type="romanLcPeriod"/>
              <a:defRPr sz="2000">
                <a:solidFill>
                  <a:schemeClr val="tx2">
                    <a:lumMod val="25000"/>
                  </a:schemeClr>
                </a:solidFill>
              </a:defRPr>
            </a:lvl3pPr>
            <a:lvl4pPr marL="1714500" indent="-342900">
              <a:buClr>
                <a:schemeClr val="accent2"/>
              </a:buClr>
              <a:buFont typeface="+mj-lt"/>
              <a:buAutoNum type="arabicParenR"/>
              <a:defRPr sz="1800">
                <a:solidFill>
                  <a:schemeClr val="tx2">
                    <a:lumMod val="25000"/>
                  </a:schemeClr>
                </a:solidFill>
              </a:defRPr>
            </a:lvl4pPr>
            <a:lvl5pPr marL="2171700" indent="-342900">
              <a:buClr>
                <a:schemeClr val="accent2"/>
              </a:buClr>
              <a:buFont typeface="+mj-lt"/>
              <a:buAutoNum type="alphaLcParenR"/>
              <a:defRPr sz="1600">
                <a:solidFill>
                  <a:schemeClr val="tx2">
                    <a:lumMod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8">
            <a:extLst>
              <a:ext uri="{FF2B5EF4-FFF2-40B4-BE49-F238E27FC236}">
                <a16:creationId xmlns:a16="http://schemas.microsoft.com/office/drawing/2014/main" id="{EC526101-2775-A309-0B4A-DB278C3974D2}"/>
              </a:ext>
            </a:extLst>
          </p:cNvPr>
          <p:cNvSpPr>
            <a:spLocks noGrp="1"/>
          </p:cNvSpPr>
          <p:nvPr>
            <p:ph sz="quarter" idx="13"/>
          </p:nvPr>
        </p:nvSpPr>
        <p:spPr>
          <a:xfrm>
            <a:off x="932688" y="2697480"/>
            <a:ext cx="5276088" cy="3483864"/>
          </a:xfrm>
        </p:spPr>
        <p:txBody>
          <a:bodyPr/>
          <a:lstStyle>
            <a:lvl1pPr marL="0" indent="0">
              <a:spcAft>
                <a:spcPts val="0"/>
              </a:spcAft>
              <a:buClr>
                <a:schemeClr val="accent2"/>
              </a:buClr>
              <a:buNone/>
              <a:defRPr sz="2400">
                <a:solidFill>
                  <a:schemeClr val="tx2">
                    <a:lumMod val="25000"/>
                  </a:schemeClr>
                </a:solidFill>
              </a:defRPr>
            </a:lvl1pPr>
            <a:lvl2pPr marL="228600">
              <a:spcBef>
                <a:spcPts val="1000"/>
              </a:spcBef>
              <a:buClr>
                <a:schemeClr val="accent2"/>
              </a:buClr>
              <a:defRPr sz="2400">
                <a:solidFill>
                  <a:schemeClr val="tx2">
                    <a:lumMod val="25000"/>
                  </a:schemeClr>
                </a:solidFill>
              </a:defRPr>
            </a:lvl2pPr>
            <a:lvl3pPr marL="685800">
              <a:buClr>
                <a:schemeClr val="accent2"/>
              </a:buClr>
              <a:defRPr sz="1800">
                <a:solidFill>
                  <a:schemeClr val="tx2">
                    <a:lumMod val="25000"/>
                  </a:schemeClr>
                </a:solidFill>
              </a:defRPr>
            </a:lvl3pPr>
            <a:lvl4pPr marL="1143000">
              <a:buClr>
                <a:schemeClr val="accent2"/>
              </a:buClr>
              <a:defRPr sz="1600">
                <a:solidFill>
                  <a:schemeClr val="tx2">
                    <a:lumMod val="25000"/>
                  </a:schemeClr>
                </a:solidFill>
              </a:defRPr>
            </a:lvl4pPr>
            <a:lvl5pPr marL="1600200">
              <a:buClr>
                <a:schemeClr val="accent2"/>
              </a:buClr>
              <a:defRPr sz="1400">
                <a:solidFill>
                  <a:schemeClr val="tx2">
                    <a:lumMod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a:extLst>
              <a:ext uri="{FF2B5EF4-FFF2-40B4-BE49-F238E27FC236}">
                <a16:creationId xmlns:a16="http://schemas.microsoft.com/office/drawing/2014/main" id="{03FE570D-F390-097A-83FE-FB9C9CD92EA6}"/>
              </a:ext>
            </a:extLst>
          </p:cNvPr>
          <p:cNvSpPr>
            <a:spLocks noGrp="1"/>
          </p:cNvSpPr>
          <p:nvPr>
            <p:ph type="ftr" sz="quarter" idx="10"/>
          </p:nvPr>
        </p:nvSpPr>
        <p:spPr>
          <a:xfrm>
            <a:off x="932688" y="6356350"/>
            <a:ext cx="4114800" cy="365125"/>
          </a:xfrm>
        </p:spPr>
        <p:txBody>
          <a:bodyPr/>
          <a:lstStyle/>
          <a:p>
            <a:r>
              <a:rPr lang="en-US" dirty="0"/>
              <a:t>Presentation title</a:t>
            </a:r>
          </a:p>
        </p:txBody>
      </p:sp>
      <p:sp>
        <p:nvSpPr>
          <p:cNvPr id="4" name="Slide Number Placeholder 3">
            <a:extLst>
              <a:ext uri="{FF2B5EF4-FFF2-40B4-BE49-F238E27FC236}">
                <a16:creationId xmlns:a16="http://schemas.microsoft.com/office/drawing/2014/main" id="{3D119F3A-839F-70D5-1136-F47387FBF61F}"/>
              </a:ext>
            </a:extLst>
          </p:cNvPr>
          <p:cNvSpPr>
            <a:spLocks noGrp="1"/>
          </p:cNvSpPr>
          <p:nvPr>
            <p:ph type="sldNum" sz="quarter" idx="11"/>
          </p:nvPr>
        </p:nvSpPr>
        <p:spPr>
          <a:xfrm>
            <a:off x="10635996" y="6356350"/>
            <a:ext cx="784860" cy="365125"/>
          </a:xfrm>
        </p:spPr>
        <p:txBody>
          <a:bodyPr/>
          <a:lstStyle>
            <a:lvl1pPr>
              <a:defRPr>
                <a:solidFill>
                  <a:schemeClr val="bg1"/>
                </a:solidFill>
              </a:defRPr>
            </a:lvl1pPr>
          </a:lstStyle>
          <a:p>
            <a:fld id="{294A09A9-5501-47C1-A89A-A340965A2BE2}" type="slidenum">
              <a:rPr lang="en-US" smtClean="0"/>
              <a:pPr/>
              <a:t>‹N°›</a:t>
            </a:fld>
            <a:endParaRPr lang="en-US" dirty="0"/>
          </a:p>
        </p:txBody>
      </p:sp>
      <p:pic>
        <p:nvPicPr>
          <p:cNvPr id="12" name="Graphic 11">
            <a:extLst>
              <a:ext uri="{FF2B5EF4-FFF2-40B4-BE49-F238E27FC236}">
                <a16:creationId xmlns:a16="http://schemas.microsoft.com/office/drawing/2014/main" id="{45719EF3-43BC-5F74-7396-273F72ED3CBC}"/>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b="32292"/>
          <a:stretch/>
        </p:blipFill>
        <p:spPr>
          <a:xfrm>
            <a:off x="8001534" y="4944272"/>
            <a:ext cx="3848748" cy="1913728"/>
          </a:xfrm>
          <a:prstGeom prst="rect">
            <a:avLst/>
          </a:prstGeom>
        </p:spPr>
      </p:pic>
      <p:sp>
        <p:nvSpPr>
          <p:cNvPr id="13" name="Rectangle 12">
            <a:extLst>
              <a:ext uri="{FF2B5EF4-FFF2-40B4-BE49-F238E27FC236}">
                <a16:creationId xmlns:a16="http://schemas.microsoft.com/office/drawing/2014/main" id="{137D205C-32E5-5A54-8D89-CB56198B06E5}"/>
              </a:ext>
            </a:extLst>
          </p:cNvPr>
          <p:cNvSpPr/>
          <p:nvPr userDrawn="1"/>
        </p:nvSpPr>
        <p:spPr>
          <a:xfrm rot="5400000">
            <a:off x="3949200" y="3406143"/>
            <a:ext cx="6857999" cy="45719"/>
          </a:xfrm>
          <a:prstGeom prst="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2871824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with image">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516D97AE-EB24-C3DA-21A1-E8EE4631ACE0}"/>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2118" r="47395" b="22709"/>
          <a:stretch/>
        </p:blipFill>
        <p:spPr>
          <a:xfrm flipH="1">
            <a:off x="4448831" y="805912"/>
            <a:ext cx="1464735" cy="4961437"/>
          </a:xfrm>
          <a:prstGeom prst="rect">
            <a:avLst/>
          </a:prstGeom>
        </p:spPr>
      </p:pic>
      <p:sp>
        <p:nvSpPr>
          <p:cNvPr id="10" name="Rectangle 9">
            <a:extLst>
              <a:ext uri="{FF2B5EF4-FFF2-40B4-BE49-F238E27FC236}">
                <a16:creationId xmlns:a16="http://schemas.microsoft.com/office/drawing/2014/main" id="{5CBF43B9-3946-05E6-521F-EE4BB59B49D0}"/>
              </a:ext>
            </a:extLst>
          </p:cNvPr>
          <p:cNvSpPr/>
          <p:nvPr userDrawn="1"/>
        </p:nvSpPr>
        <p:spPr>
          <a:xfrm>
            <a:off x="4434840" y="0"/>
            <a:ext cx="45719" cy="6858000"/>
          </a:xfrm>
          <a:prstGeom prst="rect">
            <a:avLst/>
          </a:prstGeom>
          <a:solidFill>
            <a:schemeClr val="tx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1">
            <a:extLst>
              <a:ext uri="{FF2B5EF4-FFF2-40B4-BE49-F238E27FC236}">
                <a16:creationId xmlns:a16="http://schemas.microsoft.com/office/drawing/2014/main" id="{E14DEF57-E0D6-D7CA-5D3C-FC97EAB0620A}"/>
              </a:ext>
            </a:extLst>
          </p:cNvPr>
          <p:cNvSpPr>
            <a:spLocks noGrp="1"/>
          </p:cNvSpPr>
          <p:nvPr>
            <p:ph type="title"/>
          </p:nvPr>
        </p:nvSpPr>
        <p:spPr>
          <a:xfrm>
            <a:off x="5193792" y="557784"/>
            <a:ext cx="6419088" cy="1929384"/>
          </a:xfrm>
        </p:spPr>
        <p:txBody>
          <a:bodyPr anchor="b">
            <a:normAutofit/>
          </a:bodyPr>
          <a:lstStyle>
            <a:lvl1pPr algn="ctr">
              <a:defRPr sz="4400"/>
            </a:lvl1pPr>
          </a:lstStyle>
          <a:p>
            <a:r>
              <a:rPr lang="en-US"/>
              <a:t>Click to edit Master title style</a:t>
            </a:r>
            <a:endParaRPr lang="en-US" dirty="0"/>
          </a:p>
        </p:txBody>
      </p:sp>
      <p:sp>
        <p:nvSpPr>
          <p:cNvPr id="8" name="Picture Placeholder 6">
            <a:extLst>
              <a:ext uri="{FF2B5EF4-FFF2-40B4-BE49-F238E27FC236}">
                <a16:creationId xmlns:a16="http://schemas.microsoft.com/office/drawing/2014/main" id="{930B4666-31C5-1F2B-27D9-2A9F6EC970DD}"/>
              </a:ext>
            </a:extLst>
          </p:cNvPr>
          <p:cNvSpPr>
            <a:spLocks noGrp="1"/>
          </p:cNvSpPr>
          <p:nvPr>
            <p:ph type="pic" sz="quarter" idx="13"/>
          </p:nvPr>
        </p:nvSpPr>
        <p:spPr>
          <a:xfrm>
            <a:off x="0" y="0"/>
            <a:ext cx="4434464" cy="6858000"/>
          </a:xfrm>
        </p:spPr>
        <p:txBody>
          <a:bodyPr/>
          <a:lstStyle>
            <a:lvl1pPr marL="0" indent="0">
              <a:buNone/>
              <a:defRPr/>
            </a:lvl1pPr>
          </a:lstStyle>
          <a:p>
            <a:r>
              <a:rPr lang="en-US"/>
              <a:t>Click icon to add picture</a:t>
            </a:r>
            <a:endParaRPr lang="en-US" dirty="0"/>
          </a:p>
        </p:txBody>
      </p:sp>
      <p:sp>
        <p:nvSpPr>
          <p:cNvPr id="9" name="Content Placeholder 8">
            <a:extLst>
              <a:ext uri="{FF2B5EF4-FFF2-40B4-BE49-F238E27FC236}">
                <a16:creationId xmlns:a16="http://schemas.microsoft.com/office/drawing/2014/main" id="{1DBC944E-6F68-C409-3596-8B6F50E09B9B}"/>
              </a:ext>
            </a:extLst>
          </p:cNvPr>
          <p:cNvSpPr>
            <a:spLocks noGrp="1"/>
          </p:cNvSpPr>
          <p:nvPr>
            <p:ph sz="quarter" idx="12"/>
          </p:nvPr>
        </p:nvSpPr>
        <p:spPr>
          <a:xfrm>
            <a:off x="5193792" y="3328416"/>
            <a:ext cx="6419088" cy="2441448"/>
          </a:xfrm>
        </p:spPr>
        <p:txBody>
          <a:bodyPr/>
          <a:lstStyle>
            <a:lvl1pPr marL="0" indent="0" algn="ctr">
              <a:lnSpc>
                <a:spcPct val="90000"/>
              </a:lnSpc>
              <a:spcAft>
                <a:spcPts val="1200"/>
              </a:spcAft>
              <a:buClr>
                <a:schemeClr val="accent2"/>
              </a:buClr>
              <a:buNone/>
              <a:defRPr sz="2400">
                <a:solidFill>
                  <a:schemeClr val="tx2">
                    <a:lumMod val="25000"/>
                  </a:schemeClr>
                </a:solidFill>
              </a:defRPr>
            </a:lvl1pPr>
            <a:lvl2pPr algn="ctr">
              <a:buClr>
                <a:schemeClr val="accent2"/>
              </a:buClr>
              <a:defRPr sz="2000">
                <a:solidFill>
                  <a:schemeClr val="tx2">
                    <a:lumMod val="25000"/>
                  </a:schemeClr>
                </a:solidFill>
              </a:defRPr>
            </a:lvl2pPr>
            <a:lvl3pPr algn="ctr">
              <a:buClr>
                <a:schemeClr val="accent2"/>
              </a:buClr>
              <a:defRPr sz="1800">
                <a:solidFill>
                  <a:schemeClr val="tx2">
                    <a:lumMod val="25000"/>
                  </a:schemeClr>
                </a:solidFill>
              </a:defRPr>
            </a:lvl3pPr>
            <a:lvl4pPr algn="ctr">
              <a:buClr>
                <a:schemeClr val="accent2"/>
              </a:buClr>
              <a:defRPr sz="1600">
                <a:solidFill>
                  <a:schemeClr val="tx2">
                    <a:lumMod val="25000"/>
                  </a:schemeClr>
                </a:solidFill>
              </a:defRPr>
            </a:lvl4pPr>
            <a:lvl5pPr algn="ctr">
              <a:buClr>
                <a:schemeClr val="accent2"/>
              </a:buClr>
              <a:defRPr sz="1400">
                <a:solidFill>
                  <a:schemeClr val="tx2">
                    <a:lumMod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a:extLst>
              <a:ext uri="{FF2B5EF4-FFF2-40B4-BE49-F238E27FC236}">
                <a16:creationId xmlns:a16="http://schemas.microsoft.com/office/drawing/2014/main" id="{03FE570D-F390-097A-83FE-FB9C9CD92EA6}"/>
              </a:ext>
            </a:extLst>
          </p:cNvPr>
          <p:cNvSpPr>
            <a:spLocks noGrp="1"/>
          </p:cNvSpPr>
          <p:nvPr>
            <p:ph type="ftr" sz="quarter" idx="10"/>
          </p:nvPr>
        </p:nvSpPr>
        <p:spPr>
          <a:xfrm>
            <a:off x="5193792" y="6356350"/>
            <a:ext cx="4114800" cy="365125"/>
          </a:xfrm>
        </p:spPr>
        <p:txBody>
          <a:bodyPr/>
          <a:lstStyle/>
          <a:p>
            <a:r>
              <a:rPr lang="en-US" dirty="0"/>
              <a:t>Presentation title</a:t>
            </a:r>
          </a:p>
        </p:txBody>
      </p:sp>
      <p:sp>
        <p:nvSpPr>
          <p:cNvPr id="4" name="Slide Number Placeholder 3">
            <a:extLst>
              <a:ext uri="{FF2B5EF4-FFF2-40B4-BE49-F238E27FC236}">
                <a16:creationId xmlns:a16="http://schemas.microsoft.com/office/drawing/2014/main" id="{3D119F3A-839F-70D5-1136-F47387FBF61F}"/>
              </a:ext>
            </a:extLst>
          </p:cNvPr>
          <p:cNvSpPr>
            <a:spLocks noGrp="1"/>
          </p:cNvSpPr>
          <p:nvPr>
            <p:ph type="sldNum" sz="quarter" idx="11"/>
          </p:nvPr>
        </p:nvSpPr>
        <p:spPr>
          <a:xfrm>
            <a:off x="10635996" y="6356350"/>
            <a:ext cx="784860" cy="365125"/>
          </a:xfrm>
        </p:spPr>
        <p:txBody>
          <a:bodyPr/>
          <a:lstStyle/>
          <a:p>
            <a:fld id="{294A09A9-5501-47C1-A89A-A340965A2BE2}" type="slidenum">
              <a:rPr lang="en-US" smtClean="0"/>
              <a:pPr/>
              <a:t>‹N°›</a:t>
            </a:fld>
            <a:endParaRPr lang="en-US" dirty="0"/>
          </a:p>
        </p:txBody>
      </p:sp>
      <p:cxnSp>
        <p:nvCxnSpPr>
          <p:cNvPr id="13" name="Straight Connector 12">
            <a:extLst>
              <a:ext uri="{FF2B5EF4-FFF2-40B4-BE49-F238E27FC236}">
                <a16:creationId xmlns:a16="http://schemas.microsoft.com/office/drawing/2014/main" id="{689EEBF9-800C-88AE-FE83-60B5F47AFC14}"/>
              </a:ext>
            </a:extLst>
          </p:cNvPr>
          <p:cNvCxnSpPr>
            <a:cxnSpLocks/>
          </p:cNvCxnSpPr>
          <p:nvPr userDrawn="1"/>
        </p:nvCxnSpPr>
        <p:spPr>
          <a:xfrm>
            <a:off x="6174481" y="2843389"/>
            <a:ext cx="4376421"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pic>
        <p:nvPicPr>
          <p:cNvPr id="14" name="Picture 13" descr="A picture containing text&#10;&#10;Description automatically generated">
            <a:extLst>
              <a:ext uri="{FF2B5EF4-FFF2-40B4-BE49-F238E27FC236}">
                <a16:creationId xmlns:a16="http://schemas.microsoft.com/office/drawing/2014/main" id="{301D77B6-9ED1-094C-66A3-7D5AB0CDEA47}"/>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35000"/>
                    </a14:imgEffect>
                  </a14:imgLayer>
                </a14:imgProps>
              </a:ext>
              <a:ext uri="{28A0092B-C50C-407E-A947-70E740481C1C}">
                <a14:useLocalDpi xmlns:a14="http://schemas.microsoft.com/office/drawing/2010/main"/>
              </a:ext>
            </a:extLst>
          </a:blip>
          <a:stretch>
            <a:fillRect/>
          </a:stretch>
        </p:blipFill>
        <p:spPr>
          <a:xfrm>
            <a:off x="7914042" y="2702904"/>
            <a:ext cx="972078" cy="285381"/>
          </a:xfrm>
          <a:prstGeom prst="rect">
            <a:avLst/>
          </a:prstGeom>
        </p:spPr>
      </p:pic>
    </p:spTree>
    <p:extLst>
      <p:ext uri="{BB962C8B-B14F-4D97-AF65-F5344CB8AC3E}">
        <p14:creationId xmlns:p14="http://schemas.microsoft.com/office/powerpoint/2010/main" val="19426491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2">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6865A83-7754-90AF-ABA5-0759C2C74767}"/>
              </a:ext>
            </a:extLst>
          </p:cNvPr>
          <p:cNvSpPr/>
          <p:nvPr userDrawn="1"/>
        </p:nvSpPr>
        <p:spPr>
          <a:xfrm>
            <a:off x="-1" y="0"/>
            <a:ext cx="12188952" cy="204825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610998D-17F5-CC68-2E37-9789F050BF62}"/>
              </a:ext>
            </a:extLst>
          </p:cNvPr>
          <p:cNvSpPr>
            <a:spLocks noGrp="1"/>
          </p:cNvSpPr>
          <p:nvPr>
            <p:ph type="title"/>
          </p:nvPr>
        </p:nvSpPr>
        <p:spPr>
          <a:xfrm>
            <a:off x="932688" y="228600"/>
            <a:ext cx="9528048" cy="1600200"/>
          </a:xfrm>
        </p:spPr>
        <p:txBody>
          <a:bodyPr/>
          <a:lstStyle>
            <a:lvl1pPr>
              <a:defRPr>
                <a:solidFill>
                  <a:schemeClr val="bg1"/>
                </a:solidFill>
              </a:defRPr>
            </a:lvl1pPr>
          </a:lstStyle>
          <a:p>
            <a:r>
              <a:rPr lang="en-US"/>
              <a:t>Click to edit Master title style</a:t>
            </a:r>
          </a:p>
        </p:txBody>
      </p:sp>
      <p:sp>
        <p:nvSpPr>
          <p:cNvPr id="9" name="Content Placeholder 8">
            <a:extLst>
              <a:ext uri="{FF2B5EF4-FFF2-40B4-BE49-F238E27FC236}">
                <a16:creationId xmlns:a16="http://schemas.microsoft.com/office/drawing/2014/main" id="{1DBC944E-6F68-C409-3596-8B6F50E09B9B}"/>
              </a:ext>
            </a:extLst>
          </p:cNvPr>
          <p:cNvSpPr>
            <a:spLocks noGrp="1"/>
          </p:cNvSpPr>
          <p:nvPr>
            <p:ph sz="quarter" idx="12"/>
          </p:nvPr>
        </p:nvSpPr>
        <p:spPr>
          <a:xfrm>
            <a:off x="932688" y="2770632"/>
            <a:ext cx="2487168" cy="3502152"/>
          </a:xfrm>
        </p:spPr>
        <p:txBody>
          <a:bodyPr lIns="91440" rIns="91440"/>
          <a:lstStyle>
            <a:lvl1pPr marL="0" indent="0">
              <a:spcAft>
                <a:spcPts val="1200"/>
              </a:spcAft>
              <a:buClr>
                <a:schemeClr val="accent2"/>
              </a:buClr>
              <a:buNone/>
              <a:defRPr sz="2400">
                <a:solidFill>
                  <a:schemeClr val="tx2">
                    <a:lumMod val="25000"/>
                  </a:schemeClr>
                </a:solidFill>
              </a:defRPr>
            </a:lvl1pPr>
            <a:lvl2pPr marL="228600">
              <a:spcBef>
                <a:spcPts val="1000"/>
              </a:spcBef>
              <a:buClr>
                <a:schemeClr val="accent2"/>
              </a:buClr>
              <a:defRPr sz="2400">
                <a:solidFill>
                  <a:schemeClr val="tx2">
                    <a:lumMod val="25000"/>
                  </a:schemeClr>
                </a:solidFill>
              </a:defRPr>
            </a:lvl2pPr>
            <a:lvl3pPr marL="685800">
              <a:buClr>
                <a:schemeClr val="accent2"/>
              </a:buClr>
              <a:defRPr sz="2000">
                <a:solidFill>
                  <a:schemeClr val="tx2">
                    <a:lumMod val="25000"/>
                  </a:schemeClr>
                </a:solidFill>
              </a:defRPr>
            </a:lvl3pPr>
            <a:lvl4pPr marL="1143000">
              <a:buClr>
                <a:schemeClr val="accent2"/>
              </a:buClr>
              <a:defRPr sz="1800">
                <a:solidFill>
                  <a:schemeClr val="tx2">
                    <a:lumMod val="25000"/>
                  </a:schemeClr>
                </a:solidFill>
              </a:defRPr>
            </a:lvl4pPr>
            <a:lvl5pPr marL="1600200">
              <a:buClr>
                <a:schemeClr val="accent2"/>
              </a:buClr>
              <a:defRPr sz="1600">
                <a:solidFill>
                  <a:schemeClr val="tx2">
                    <a:lumMod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8">
            <a:extLst>
              <a:ext uri="{FF2B5EF4-FFF2-40B4-BE49-F238E27FC236}">
                <a16:creationId xmlns:a16="http://schemas.microsoft.com/office/drawing/2014/main" id="{450D1A9C-4404-2909-F0C4-B7571474C940}"/>
              </a:ext>
            </a:extLst>
          </p:cNvPr>
          <p:cNvSpPr>
            <a:spLocks noGrp="1"/>
          </p:cNvSpPr>
          <p:nvPr>
            <p:ph sz="quarter" idx="13"/>
          </p:nvPr>
        </p:nvSpPr>
        <p:spPr>
          <a:xfrm>
            <a:off x="3785616" y="2770632"/>
            <a:ext cx="7571232" cy="3392424"/>
          </a:xfrm>
        </p:spPr>
        <p:txBody>
          <a:bodyPr/>
          <a:lstStyle>
            <a:lvl1pPr marL="0" indent="0">
              <a:spcAft>
                <a:spcPts val="0"/>
              </a:spcAft>
              <a:buClr>
                <a:schemeClr val="accent2"/>
              </a:buClr>
              <a:buNone/>
              <a:defRPr sz="2400">
                <a:solidFill>
                  <a:schemeClr val="tx2">
                    <a:lumMod val="25000"/>
                  </a:schemeClr>
                </a:solidFill>
              </a:defRPr>
            </a:lvl1pPr>
            <a:lvl2pPr marL="228600">
              <a:spcBef>
                <a:spcPts val="1000"/>
              </a:spcBef>
              <a:buClr>
                <a:schemeClr val="accent2"/>
              </a:buClr>
              <a:defRPr sz="2400">
                <a:solidFill>
                  <a:schemeClr val="tx2">
                    <a:lumMod val="25000"/>
                  </a:schemeClr>
                </a:solidFill>
              </a:defRPr>
            </a:lvl2pPr>
            <a:lvl3pPr marL="685800">
              <a:buClr>
                <a:schemeClr val="accent2"/>
              </a:buClr>
              <a:defRPr sz="2000">
                <a:solidFill>
                  <a:schemeClr val="tx2">
                    <a:lumMod val="25000"/>
                  </a:schemeClr>
                </a:solidFill>
              </a:defRPr>
            </a:lvl3pPr>
            <a:lvl4pPr marL="1143000">
              <a:buClr>
                <a:schemeClr val="accent2"/>
              </a:buClr>
              <a:defRPr sz="1800">
                <a:solidFill>
                  <a:schemeClr val="tx2">
                    <a:lumMod val="25000"/>
                  </a:schemeClr>
                </a:solidFill>
              </a:defRPr>
            </a:lvl4pPr>
            <a:lvl5pPr marL="1600200">
              <a:buClr>
                <a:schemeClr val="accent2"/>
              </a:buClr>
              <a:defRPr sz="1600">
                <a:solidFill>
                  <a:schemeClr val="tx2">
                    <a:lumMod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a:extLst>
              <a:ext uri="{FF2B5EF4-FFF2-40B4-BE49-F238E27FC236}">
                <a16:creationId xmlns:a16="http://schemas.microsoft.com/office/drawing/2014/main" id="{03FE570D-F390-097A-83FE-FB9C9CD92EA6}"/>
              </a:ext>
            </a:extLst>
          </p:cNvPr>
          <p:cNvSpPr>
            <a:spLocks noGrp="1"/>
          </p:cNvSpPr>
          <p:nvPr>
            <p:ph type="ftr" sz="quarter" idx="10"/>
          </p:nvPr>
        </p:nvSpPr>
        <p:spPr>
          <a:xfrm>
            <a:off x="932688" y="6356350"/>
            <a:ext cx="4114800" cy="365125"/>
          </a:xfrm>
        </p:spPr>
        <p:txBody>
          <a:bodyPr/>
          <a:lstStyle/>
          <a:p>
            <a:r>
              <a:rPr lang="en-US" dirty="0"/>
              <a:t>Presentation title</a:t>
            </a:r>
          </a:p>
        </p:txBody>
      </p:sp>
      <p:sp>
        <p:nvSpPr>
          <p:cNvPr id="4" name="Slide Number Placeholder 3">
            <a:extLst>
              <a:ext uri="{FF2B5EF4-FFF2-40B4-BE49-F238E27FC236}">
                <a16:creationId xmlns:a16="http://schemas.microsoft.com/office/drawing/2014/main" id="{3D119F3A-839F-70D5-1136-F47387FBF61F}"/>
              </a:ext>
            </a:extLst>
          </p:cNvPr>
          <p:cNvSpPr>
            <a:spLocks noGrp="1"/>
          </p:cNvSpPr>
          <p:nvPr>
            <p:ph type="sldNum" sz="quarter" idx="11"/>
          </p:nvPr>
        </p:nvSpPr>
        <p:spPr>
          <a:xfrm>
            <a:off x="10635996" y="6356350"/>
            <a:ext cx="784860" cy="365125"/>
          </a:xfrm>
        </p:spPr>
        <p:txBody>
          <a:bodyPr/>
          <a:lstStyle/>
          <a:p>
            <a:fld id="{294A09A9-5501-47C1-A89A-A340965A2BE2}" type="slidenum">
              <a:rPr lang="en-US" smtClean="0"/>
              <a:pPr/>
              <a:t>‹N°›</a:t>
            </a:fld>
            <a:endParaRPr lang="en-US" dirty="0"/>
          </a:p>
        </p:txBody>
      </p:sp>
      <p:pic>
        <p:nvPicPr>
          <p:cNvPr id="8" name="Graphic 7">
            <a:extLst>
              <a:ext uri="{FF2B5EF4-FFF2-40B4-BE49-F238E27FC236}">
                <a16:creationId xmlns:a16="http://schemas.microsoft.com/office/drawing/2014/main" id="{D1885D14-9B48-E0B1-43FF-B19F5005FDA6}"/>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b="32292"/>
          <a:stretch/>
        </p:blipFill>
        <p:spPr>
          <a:xfrm>
            <a:off x="8472405" y="132047"/>
            <a:ext cx="3848748" cy="1913728"/>
          </a:xfrm>
          <a:prstGeom prst="rect">
            <a:avLst/>
          </a:prstGeom>
        </p:spPr>
      </p:pic>
      <p:sp>
        <p:nvSpPr>
          <p:cNvPr id="10" name="Rectangle 9">
            <a:extLst>
              <a:ext uri="{FF2B5EF4-FFF2-40B4-BE49-F238E27FC236}">
                <a16:creationId xmlns:a16="http://schemas.microsoft.com/office/drawing/2014/main" id="{CD7ECFC8-50F2-4F2A-960A-F4F79E198620}"/>
              </a:ext>
            </a:extLst>
          </p:cNvPr>
          <p:cNvSpPr/>
          <p:nvPr userDrawn="1"/>
        </p:nvSpPr>
        <p:spPr>
          <a:xfrm>
            <a:off x="0" y="2022420"/>
            <a:ext cx="12192000" cy="45719"/>
          </a:xfrm>
          <a:prstGeom prst="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739906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3">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6865A83-7754-90AF-ABA5-0759C2C74767}"/>
              </a:ext>
            </a:extLst>
          </p:cNvPr>
          <p:cNvSpPr/>
          <p:nvPr userDrawn="1"/>
        </p:nvSpPr>
        <p:spPr>
          <a:xfrm>
            <a:off x="-1" y="0"/>
            <a:ext cx="12188952" cy="204825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610998D-17F5-CC68-2E37-9789F050BF62}"/>
              </a:ext>
            </a:extLst>
          </p:cNvPr>
          <p:cNvSpPr>
            <a:spLocks noGrp="1"/>
          </p:cNvSpPr>
          <p:nvPr>
            <p:ph type="title"/>
          </p:nvPr>
        </p:nvSpPr>
        <p:spPr>
          <a:xfrm>
            <a:off x="932688" y="228600"/>
            <a:ext cx="9528048" cy="1600200"/>
          </a:xfrm>
        </p:spPr>
        <p:txBody>
          <a:bodyPr/>
          <a:lstStyle>
            <a:lvl1pPr>
              <a:defRPr>
                <a:solidFill>
                  <a:schemeClr val="bg1"/>
                </a:solidFill>
              </a:defRPr>
            </a:lvl1pPr>
          </a:lstStyle>
          <a:p>
            <a:r>
              <a:rPr lang="en-US"/>
              <a:t>Click to edit Master title style</a:t>
            </a:r>
          </a:p>
        </p:txBody>
      </p:sp>
      <p:sp>
        <p:nvSpPr>
          <p:cNvPr id="9" name="Content Placeholder 8">
            <a:extLst>
              <a:ext uri="{FF2B5EF4-FFF2-40B4-BE49-F238E27FC236}">
                <a16:creationId xmlns:a16="http://schemas.microsoft.com/office/drawing/2014/main" id="{1DBC944E-6F68-C409-3596-8B6F50E09B9B}"/>
              </a:ext>
            </a:extLst>
          </p:cNvPr>
          <p:cNvSpPr>
            <a:spLocks noGrp="1"/>
          </p:cNvSpPr>
          <p:nvPr>
            <p:ph sz="quarter" idx="12"/>
          </p:nvPr>
        </p:nvSpPr>
        <p:spPr>
          <a:xfrm>
            <a:off x="932688" y="2432304"/>
            <a:ext cx="6163056" cy="3739896"/>
          </a:xfrm>
        </p:spPr>
        <p:txBody>
          <a:bodyPr lIns="91440" rIns="91440"/>
          <a:lstStyle>
            <a:lvl1pPr marL="228600" indent="-228600">
              <a:spcAft>
                <a:spcPts val="0"/>
              </a:spcAft>
              <a:buClr>
                <a:schemeClr val="accent2"/>
              </a:buClr>
              <a:buFont typeface="Arial" panose="020B0604020202020204" pitchFamily="34" charset="0"/>
              <a:buChar char="•"/>
              <a:defRPr sz="2400">
                <a:solidFill>
                  <a:schemeClr val="tx2">
                    <a:lumMod val="25000"/>
                  </a:schemeClr>
                </a:solidFill>
              </a:defRPr>
            </a:lvl1pPr>
            <a:lvl2pPr marL="685800">
              <a:spcBef>
                <a:spcPts val="500"/>
              </a:spcBef>
              <a:buClr>
                <a:schemeClr val="accent2"/>
              </a:buClr>
              <a:defRPr sz="2400">
                <a:solidFill>
                  <a:schemeClr val="tx2">
                    <a:lumMod val="25000"/>
                  </a:schemeClr>
                </a:solidFill>
              </a:defRPr>
            </a:lvl2pPr>
            <a:lvl3pPr marL="1143000">
              <a:buClr>
                <a:schemeClr val="accent2"/>
              </a:buClr>
              <a:defRPr sz="2000">
                <a:solidFill>
                  <a:schemeClr val="tx2">
                    <a:lumMod val="25000"/>
                  </a:schemeClr>
                </a:solidFill>
              </a:defRPr>
            </a:lvl3pPr>
            <a:lvl4pPr marL="1600200">
              <a:buClr>
                <a:schemeClr val="accent2"/>
              </a:buClr>
              <a:defRPr sz="1800">
                <a:solidFill>
                  <a:schemeClr val="tx2">
                    <a:lumMod val="25000"/>
                  </a:schemeClr>
                </a:solidFill>
              </a:defRPr>
            </a:lvl4pPr>
            <a:lvl5pPr marL="2057400">
              <a:buClr>
                <a:schemeClr val="accent2"/>
              </a:buClr>
              <a:defRPr sz="1600">
                <a:solidFill>
                  <a:schemeClr val="tx2">
                    <a:lumMod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8">
            <a:extLst>
              <a:ext uri="{FF2B5EF4-FFF2-40B4-BE49-F238E27FC236}">
                <a16:creationId xmlns:a16="http://schemas.microsoft.com/office/drawing/2014/main" id="{450D1A9C-4404-2909-F0C4-B7571474C940}"/>
              </a:ext>
            </a:extLst>
          </p:cNvPr>
          <p:cNvSpPr>
            <a:spLocks noGrp="1"/>
          </p:cNvSpPr>
          <p:nvPr>
            <p:ph sz="quarter" idx="13"/>
          </p:nvPr>
        </p:nvSpPr>
        <p:spPr>
          <a:xfrm>
            <a:off x="7424928" y="2441448"/>
            <a:ext cx="4169664" cy="3703320"/>
          </a:xfrm>
        </p:spPr>
        <p:txBody>
          <a:bodyPr/>
          <a:lstStyle>
            <a:lvl1pPr marL="0" indent="0">
              <a:spcAft>
                <a:spcPts val="0"/>
              </a:spcAft>
              <a:buClr>
                <a:schemeClr val="accent2"/>
              </a:buClr>
              <a:buNone/>
              <a:defRPr sz="2400">
                <a:solidFill>
                  <a:schemeClr val="tx2">
                    <a:lumMod val="25000"/>
                  </a:schemeClr>
                </a:solidFill>
              </a:defRPr>
            </a:lvl1pPr>
            <a:lvl2pPr marL="228600">
              <a:spcBef>
                <a:spcPts val="1000"/>
              </a:spcBef>
              <a:buClr>
                <a:schemeClr val="accent2"/>
              </a:buClr>
              <a:defRPr sz="2400">
                <a:solidFill>
                  <a:schemeClr val="tx2">
                    <a:lumMod val="25000"/>
                  </a:schemeClr>
                </a:solidFill>
              </a:defRPr>
            </a:lvl2pPr>
            <a:lvl3pPr marL="685800">
              <a:buClr>
                <a:schemeClr val="accent2"/>
              </a:buClr>
              <a:defRPr sz="2000">
                <a:solidFill>
                  <a:schemeClr val="tx2">
                    <a:lumMod val="25000"/>
                  </a:schemeClr>
                </a:solidFill>
              </a:defRPr>
            </a:lvl3pPr>
            <a:lvl4pPr marL="1143000">
              <a:buClr>
                <a:schemeClr val="accent2"/>
              </a:buClr>
              <a:defRPr sz="1800">
                <a:solidFill>
                  <a:schemeClr val="tx2">
                    <a:lumMod val="25000"/>
                  </a:schemeClr>
                </a:solidFill>
              </a:defRPr>
            </a:lvl4pPr>
            <a:lvl5pPr marL="1600200">
              <a:buClr>
                <a:schemeClr val="accent2"/>
              </a:buClr>
              <a:defRPr sz="1600">
                <a:solidFill>
                  <a:schemeClr val="tx2">
                    <a:lumMod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a:extLst>
              <a:ext uri="{FF2B5EF4-FFF2-40B4-BE49-F238E27FC236}">
                <a16:creationId xmlns:a16="http://schemas.microsoft.com/office/drawing/2014/main" id="{03FE570D-F390-097A-83FE-FB9C9CD92EA6}"/>
              </a:ext>
            </a:extLst>
          </p:cNvPr>
          <p:cNvSpPr>
            <a:spLocks noGrp="1"/>
          </p:cNvSpPr>
          <p:nvPr>
            <p:ph type="ftr" sz="quarter" idx="10"/>
          </p:nvPr>
        </p:nvSpPr>
        <p:spPr>
          <a:xfrm>
            <a:off x="932688" y="6356350"/>
            <a:ext cx="4114800" cy="365125"/>
          </a:xfrm>
        </p:spPr>
        <p:txBody>
          <a:bodyPr/>
          <a:lstStyle/>
          <a:p>
            <a:r>
              <a:rPr lang="en-US" dirty="0"/>
              <a:t>Presentation title</a:t>
            </a:r>
          </a:p>
        </p:txBody>
      </p:sp>
      <p:sp>
        <p:nvSpPr>
          <p:cNvPr id="4" name="Slide Number Placeholder 3">
            <a:extLst>
              <a:ext uri="{FF2B5EF4-FFF2-40B4-BE49-F238E27FC236}">
                <a16:creationId xmlns:a16="http://schemas.microsoft.com/office/drawing/2014/main" id="{3D119F3A-839F-70D5-1136-F47387FBF61F}"/>
              </a:ext>
            </a:extLst>
          </p:cNvPr>
          <p:cNvSpPr>
            <a:spLocks noGrp="1"/>
          </p:cNvSpPr>
          <p:nvPr>
            <p:ph type="sldNum" sz="quarter" idx="11"/>
          </p:nvPr>
        </p:nvSpPr>
        <p:spPr>
          <a:xfrm>
            <a:off x="10635996" y="6356350"/>
            <a:ext cx="784860" cy="365125"/>
          </a:xfrm>
        </p:spPr>
        <p:txBody>
          <a:bodyPr/>
          <a:lstStyle/>
          <a:p>
            <a:fld id="{294A09A9-5501-47C1-A89A-A340965A2BE2}" type="slidenum">
              <a:rPr lang="en-US" smtClean="0"/>
              <a:pPr/>
              <a:t>‹N°›</a:t>
            </a:fld>
            <a:endParaRPr lang="en-US" dirty="0"/>
          </a:p>
        </p:txBody>
      </p:sp>
      <p:pic>
        <p:nvPicPr>
          <p:cNvPr id="8" name="Graphic 7">
            <a:extLst>
              <a:ext uri="{FF2B5EF4-FFF2-40B4-BE49-F238E27FC236}">
                <a16:creationId xmlns:a16="http://schemas.microsoft.com/office/drawing/2014/main" id="{D1885D14-9B48-E0B1-43FF-B19F5005FDA6}"/>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b="32292"/>
          <a:stretch/>
        </p:blipFill>
        <p:spPr>
          <a:xfrm>
            <a:off x="8472405" y="132047"/>
            <a:ext cx="3848748" cy="1913728"/>
          </a:xfrm>
          <a:prstGeom prst="rect">
            <a:avLst/>
          </a:prstGeom>
        </p:spPr>
      </p:pic>
      <p:sp>
        <p:nvSpPr>
          <p:cNvPr id="10" name="Rectangle 9">
            <a:extLst>
              <a:ext uri="{FF2B5EF4-FFF2-40B4-BE49-F238E27FC236}">
                <a16:creationId xmlns:a16="http://schemas.microsoft.com/office/drawing/2014/main" id="{CD7ECFC8-50F2-4F2A-960A-F4F79E198620}"/>
              </a:ext>
            </a:extLst>
          </p:cNvPr>
          <p:cNvSpPr/>
          <p:nvPr userDrawn="1"/>
        </p:nvSpPr>
        <p:spPr>
          <a:xfrm>
            <a:off x="0" y="2022420"/>
            <a:ext cx="12192000" cy="45719"/>
          </a:xfrm>
          <a:prstGeom prst="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Graphic 4">
            <a:extLst>
              <a:ext uri="{FF2B5EF4-FFF2-40B4-BE49-F238E27FC236}">
                <a16:creationId xmlns:a16="http://schemas.microsoft.com/office/drawing/2014/main" id="{1EB1C5A3-22FF-382D-3801-B6D9C4AC53E1}"/>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b="52051"/>
          <a:stretch/>
        </p:blipFill>
        <p:spPr>
          <a:xfrm>
            <a:off x="4629335" y="1815780"/>
            <a:ext cx="5586493" cy="5042220"/>
          </a:xfrm>
          <a:prstGeom prst="rect">
            <a:avLst/>
          </a:prstGeom>
        </p:spPr>
      </p:pic>
    </p:spTree>
    <p:extLst>
      <p:ext uri="{BB962C8B-B14F-4D97-AF65-F5344CB8AC3E}">
        <p14:creationId xmlns:p14="http://schemas.microsoft.com/office/powerpoint/2010/main" val="6597676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2">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6865A83-7754-90AF-ABA5-0759C2C74767}"/>
              </a:ext>
            </a:extLst>
          </p:cNvPr>
          <p:cNvSpPr/>
          <p:nvPr userDrawn="1"/>
        </p:nvSpPr>
        <p:spPr>
          <a:xfrm>
            <a:off x="-1" y="0"/>
            <a:ext cx="12188952" cy="204825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610998D-17F5-CC68-2E37-9789F050BF62}"/>
              </a:ext>
            </a:extLst>
          </p:cNvPr>
          <p:cNvSpPr>
            <a:spLocks noGrp="1"/>
          </p:cNvSpPr>
          <p:nvPr>
            <p:ph type="title"/>
          </p:nvPr>
        </p:nvSpPr>
        <p:spPr>
          <a:xfrm>
            <a:off x="932688" y="228600"/>
            <a:ext cx="9528048" cy="1600200"/>
          </a:xfrm>
        </p:spPr>
        <p:txBody>
          <a:bodyPr/>
          <a:lstStyle>
            <a:lvl1pPr>
              <a:defRPr>
                <a:solidFill>
                  <a:schemeClr val="bg1"/>
                </a:solidFill>
              </a:defRPr>
            </a:lvl1pPr>
          </a:lstStyle>
          <a:p>
            <a:r>
              <a:rPr lang="en-US"/>
              <a:t>Click to edit Master title style</a:t>
            </a:r>
          </a:p>
        </p:txBody>
      </p:sp>
      <p:sp>
        <p:nvSpPr>
          <p:cNvPr id="11" name="Content Placeholder 8">
            <a:extLst>
              <a:ext uri="{FF2B5EF4-FFF2-40B4-BE49-F238E27FC236}">
                <a16:creationId xmlns:a16="http://schemas.microsoft.com/office/drawing/2014/main" id="{450D1A9C-4404-2909-F0C4-B7571474C940}"/>
              </a:ext>
            </a:extLst>
          </p:cNvPr>
          <p:cNvSpPr>
            <a:spLocks noGrp="1"/>
          </p:cNvSpPr>
          <p:nvPr>
            <p:ph sz="quarter" idx="13"/>
          </p:nvPr>
        </p:nvSpPr>
        <p:spPr>
          <a:xfrm>
            <a:off x="841248" y="2770632"/>
            <a:ext cx="10515600" cy="3392424"/>
          </a:xfrm>
        </p:spPr>
        <p:txBody>
          <a:bodyPr/>
          <a:lstStyle>
            <a:lvl1pPr marL="0" indent="0">
              <a:spcAft>
                <a:spcPts val="0"/>
              </a:spcAft>
              <a:buClr>
                <a:schemeClr val="accent2"/>
              </a:buClr>
              <a:buNone/>
              <a:defRPr sz="2400">
                <a:solidFill>
                  <a:schemeClr val="tx2">
                    <a:lumMod val="25000"/>
                  </a:schemeClr>
                </a:solidFill>
              </a:defRPr>
            </a:lvl1pPr>
            <a:lvl2pPr marL="228600">
              <a:spcBef>
                <a:spcPts val="1000"/>
              </a:spcBef>
              <a:buClr>
                <a:schemeClr val="accent2"/>
              </a:buClr>
              <a:defRPr sz="2400">
                <a:solidFill>
                  <a:schemeClr val="tx2">
                    <a:lumMod val="25000"/>
                  </a:schemeClr>
                </a:solidFill>
              </a:defRPr>
            </a:lvl2pPr>
            <a:lvl3pPr marL="685800">
              <a:buClr>
                <a:schemeClr val="accent2"/>
              </a:buClr>
              <a:defRPr sz="2000">
                <a:solidFill>
                  <a:schemeClr val="tx2">
                    <a:lumMod val="25000"/>
                  </a:schemeClr>
                </a:solidFill>
              </a:defRPr>
            </a:lvl3pPr>
            <a:lvl4pPr marL="1143000">
              <a:buClr>
                <a:schemeClr val="accent2"/>
              </a:buClr>
              <a:defRPr sz="1800">
                <a:solidFill>
                  <a:schemeClr val="tx2">
                    <a:lumMod val="25000"/>
                  </a:schemeClr>
                </a:solidFill>
              </a:defRPr>
            </a:lvl4pPr>
            <a:lvl5pPr marL="1600200">
              <a:buClr>
                <a:schemeClr val="accent2"/>
              </a:buClr>
              <a:defRPr sz="1600">
                <a:solidFill>
                  <a:schemeClr val="tx2">
                    <a:lumMod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a:extLst>
              <a:ext uri="{FF2B5EF4-FFF2-40B4-BE49-F238E27FC236}">
                <a16:creationId xmlns:a16="http://schemas.microsoft.com/office/drawing/2014/main" id="{03FE570D-F390-097A-83FE-FB9C9CD92EA6}"/>
              </a:ext>
            </a:extLst>
          </p:cNvPr>
          <p:cNvSpPr>
            <a:spLocks noGrp="1"/>
          </p:cNvSpPr>
          <p:nvPr>
            <p:ph type="ftr" sz="quarter" idx="10"/>
          </p:nvPr>
        </p:nvSpPr>
        <p:spPr>
          <a:xfrm>
            <a:off x="932688" y="6356350"/>
            <a:ext cx="4114800" cy="365125"/>
          </a:xfrm>
        </p:spPr>
        <p:txBody>
          <a:bodyPr/>
          <a:lstStyle/>
          <a:p>
            <a:r>
              <a:rPr lang="en-US" dirty="0"/>
              <a:t>Presentation title</a:t>
            </a:r>
          </a:p>
        </p:txBody>
      </p:sp>
      <p:sp>
        <p:nvSpPr>
          <p:cNvPr id="4" name="Slide Number Placeholder 3">
            <a:extLst>
              <a:ext uri="{FF2B5EF4-FFF2-40B4-BE49-F238E27FC236}">
                <a16:creationId xmlns:a16="http://schemas.microsoft.com/office/drawing/2014/main" id="{3D119F3A-839F-70D5-1136-F47387FBF61F}"/>
              </a:ext>
            </a:extLst>
          </p:cNvPr>
          <p:cNvSpPr>
            <a:spLocks noGrp="1"/>
          </p:cNvSpPr>
          <p:nvPr>
            <p:ph type="sldNum" sz="quarter" idx="11"/>
          </p:nvPr>
        </p:nvSpPr>
        <p:spPr>
          <a:xfrm>
            <a:off x="10635996" y="6356350"/>
            <a:ext cx="784860" cy="365125"/>
          </a:xfrm>
        </p:spPr>
        <p:txBody>
          <a:bodyPr/>
          <a:lstStyle/>
          <a:p>
            <a:fld id="{294A09A9-5501-47C1-A89A-A340965A2BE2}" type="slidenum">
              <a:rPr lang="en-US" smtClean="0"/>
              <a:pPr/>
              <a:t>‹N°›</a:t>
            </a:fld>
            <a:endParaRPr lang="en-US" dirty="0"/>
          </a:p>
        </p:txBody>
      </p:sp>
      <p:pic>
        <p:nvPicPr>
          <p:cNvPr id="8" name="Graphic 7">
            <a:extLst>
              <a:ext uri="{FF2B5EF4-FFF2-40B4-BE49-F238E27FC236}">
                <a16:creationId xmlns:a16="http://schemas.microsoft.com/office/drawing/2014/main" id="{D1885D14-9B48-E0B1-43FF-B19F5005FDA6}"/>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b="32292"/>
          <a:stretch/>
        </p:blipFill>
        <p:spPr>
          <a:xfrm>
            <a:off x="8472405" y="132047"/>
            <a:ext cx="3848748" cy="1913728"/>
          </a:xfrm>
          <a:prstGeom prst="rect">
            <a:avLst/>
          </a:prstGeom>
        </p:spPr>
      </p:pic>
      <p:sp>
        <p:nvSpPr>
          <p:cNvPr id="10" name="Rectangle 9">
            <a:extLst>
              <a:ext uri="{FF2B5EF4-FFF2-40B4-BE49-F238E27FC236}">
                <a16:creationId xmlns:a16="http://schemas.microsoft.com/office/drawing/2014/main" id="{CD7ECFC8-50F2-4F2A-960A-F4F79E198620}"/>
              </a:ext>
            </a:extLst>
          </p:cNvPr>
          <p:cNvSpPr/>
          <p:nvPr userDrawn="1"/>
        </p:nvSpPr>
        <p:spPr>
          <a:xfrm>
            <a:off x="0" y="2022420"/>
            <a:ext cx="12192000" cy="45719"/>
          </a:xfrm>
          <a:prstGeom prst="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5209998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losing">
    <p:bg>
      <p:bgPr>
        <a:solidFill>
          <a:schemeClr val="bg1"/>
        </a:solidFill>
        <a:effectLst/>
      </p:bgPr>
    </p:bg>
    <p:spTree>
      <p:nvGrpSpPr>
        <p:cNvPr id="1" name=""/>
        <p:cNvGrpSpPr/>
        <p:nvPr/>
      </p:nvGrpSpPr>
      <p:grpSpPr>
        <a:xfrm>
          <a:off x="0" y="0"/>
          <a:ext cx="0" cy="0"/>
          <a:chOff x="0" y="0"/>
          <a:chExt cx="0" cy="0"/>
        </a:xfrm>
      </p:grpSpPr>
      <p:sp>
        <p:nvSpPr>
          <p:cNvPr id="4" name="Picture Placeholder 4">
            <a:extLst>
              <a:ext uri="{FF2B5EF4-FFF2-40B4-BE49-F238E27FC236}">
                <a16:creationId xmlns:a16="http://schemas.microsoft.com/office/drawing/2014/main" id="{68B802A0-174F-ED42-DB3C-30B25D7D20B7}"/>
              </a:ext>
            </a:extLst>
          </p:cNvPr>
          <p:cNvSpPr>
            <a:spLocks noGrp="1"/>
          </p:cNvSpPr>
          <p:nvPr>
            <p:ph type="pic" sz="quarter" idx="10"/>
          </p:nvPr>
        </p:nvSpPr>
        <p:spPr>
          <a:xfrm>
            <a:off x="0" y="0"/>
            <a:ext cx="12192000" cy="6858000"/>
          </a:xfrm>
          <a:solidFill>
            <a:schemeClr val="tx1">
              <a:lumMod val="50000"/>
              <a:lumOff val="50000"/>
            </a:schemeClr>
          </a:solidFill>
        </p:spPr>
        <p:txBody>
          <a:bodyPr/>
          <a:lstStyle>
            <a:lvl1pPr marL="0" indent="0">
              <a:buNone/>
              <a:defRPr>
                <a:solidFill>
                  <a:schemeClr val="bg1"/>
                </a:solidFill>
              </a:defRPr>
            </a:lvl1pPr>
          </a:lstStyle>
          <a:p>
            <a:r>
              <a:rPr lang="en-US"/>
              <a:t>Click icon to add picture</a:t>
            </a:r>
            <a:endParaRPr lang="en-US" dirty="0"/>
          </a:p>
        </p:txBody>
      </p:sp>
      <p:sp>
        <p:nvSpPr>
          <p:cNvPr id="5" name="Title 1">
            <a:extLst>
              <a:ext uri="{FF2B5EF4-FFF2-40B4-BE49-F238E27FC236}">
                <a16:creationId xmlns:a16="http://schemas.microsoft.com/office/drawing/2014/main" id="{C5682FAF-43FC-D4B4-4D6A-E5D70198C128}"/>
              </a:ext>
            </a:extLst>
          </p:cNvPr>
          <p:cNvSpPr>
            <a:spLocks noGrp="1"/>
          </p:cNvSpPr>
          <p:nvPr>
            <p:ph type="ctrTitle"/>
          </p:nvPr>
        </p:nvSpPr>
        <p:spPr>
          <a:xfrm>
            <a:off x="1627632" y="822960"/>
            <a:ext cx="6327648" cy="2221992"/>
          </a:xfrm>
          <a:noFill/>
        </p:spPr>
        <p:txBody>
          <a:bodyPr anchor="b">
            <a:noAutofit/>
          </a:bodyPr>
          <a:lstStyle>
            <a:lvl1pPr algn="l">
              <a:defRPr sz="4800">
                <a:solidFill>
                  <a:schemeClr val="bg1"/>
                </a:solidFill>
              </a:defRPr>
            </a:lvl1pPr>
          </a:lstStyle>
          <a:p>
            <a:r>
              <a:rPr lang="en-US"/>
              <a:t>Click to edit Master title style</a:t>
            </a:r>
            <a:endParaRPr lang="en-US" dirty="0"/>
          </a:p>
        </p:txBody>
      </p:sp>
      <p:sp>
        <p:nvSpPr>
          <p:cNvPr id="2" name="Subtitle 2">
            <a:extLst>
              <a:ext uri="{FF2B5EF4-FFF2-40B4-BE49-F238E27FC236}">
                <a16:creationId xmlns:a16="http://schemas.microsoft.com/office/drawing/2014/main" id="{FB724EDC-0FF4-BC78-C7CF-5B31189CBFC2}"/>
              </a:ext>
            </a:extLst>
          </p:cNvPr>
          <p:cNvSpPr>
            <a:spLocks noGrp="1"/>
          </p:cNvSpPr>
          <p:nvPr>
            <p:ph type="subTitle" idx="1"/>
          </p:nvPr>
        </p:nvSpPr>
        <p:spPr>
          <a:xfrm>
            <a:off x="1627632" y="3428999"/>
            <a:ext cx="6309360" cy="1703439"/>
          </a:xfrm>
          <a:noFill/>
        </p:spPr>
        <p:txBody>
          <a:bodyPr anchor="t">
            <a:normAutofit/>
          </a:bodyPr>
          <a:lstStyle>
            <a:lvl1pPr marL="0" indent="0" algn="l">
              <a:lnSpc>
                <a:spcPct val="130000"/>
              </a:lnSpc>
              <a:spcBef>
                <a:spcPts val="0"/>
              </a:spcBef>
              <a:buNone/>
              <a:defRPr sz="2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40160061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8F9AA-2C87-421D-97C1-B4248DFDC2C2}"/>
              </a:ext>
            </a:extLst>
          </p:cNvPr>
          <p:cNvSpPr>
            <a:spLocks noGrp="1"/>
          </p:cNvSpPr>
          <p:nvPr>
            <p:ph type="title"/>
          </p:nvPr>
        </p:nvSpPr>
        <p:spPr>
          <a:xfrm>
            <a:off x="381000" y="381000"/>
            <a:ext cx="114300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E98FC63-C8D2-4CE6-A3F1-EE8ED24590C4}"/>
              </a:ext>
            </a:extLst>
          </p:cNvPr>
          <p:cNvSpPr>
            <a:spLocks noGrp="1"/>
          </p:cNvSpPr>
          <p:nvPr>
            <p:ph type="body" idx="1"/>
          </p:nvPr>
        </p:nvSpPr>
        <p:spPr>
          <a:xfrm>
            <a:off x="381000" y="1825625"/>
            <a:ext cx="114300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60567522-C3B6-46EB-A361-BEC2510B00CA}"/>
              </a:ext>
            </a:extLst>
          </p:cNvPr>
          <p:cNvSpPr>
            <a:spLocks noGrp="1"/>
          </p:cNvSpPr>
          <p:nvPr>
            <p:ph type="ftr" sz="quarter" idx="3"/>
          </p:nvPr>
        </p:nvSpPr>
        <p:spPr>
          <a:xfrm>
            <a:off x="381000" y="6356350"/>
            <a:ext cx="4114800" cy="365125"/>
          </a:xfrm>
          <a:prstGeom prst="rect">
            <a:avLst/>
          </a:prstGeom>
        </p:spPr>
        <p:txBody>
          <a:bodyPr vert="horz" lIns="91440" tIns="45720" rIns="91440" bIns="45720" rtlCol="0" anchor="ctr"/>
          <a:lstStyle>
            <a:lvl1pPr algn="l">
              <a:defRPr sz="1200">
                <a:solidFill>
                  <a:schemeClr val="tx1"/>
                </a:solidFill>
                <a:latin typeface="Gill Sans Nova Light" panose="020F0302020204030204" pitchFamily="34" charset="0"/>
                <a:cs typeface="Gill Sans Nova Light" panose="020F0302020204030204" pitchFamily="34" charset="0"/>
              </a:defRPr>
            </a:lvl1pPr>
          </a:lstStyle>
          <a:p>
            <a:r>
              <a:rPr lang="en-US" dirty="0"/>
              <a:t>Presentation title</a:t>
            </a:r>
          </a:p>
        </p:txBody>
      </p:sp>
      <p:sp>
        <p:nvSpPr>
          <p:cNvPr id="6" name="Slide Number Placeholder 5">
            <a:extLst>
              <a:ext uri="{FF2B5EF4-FFF2-40B4-BE49-F238E27FC236}">
                <a16:creationId xmlns:a16="http://schemas.microsoft.com/office/drawing/2014/main" id="{CDC57CF0-034F-450D-937C-718D5AF1A059}"/>
              </a:ext>
            </a:extLst>
          </p:cNvPr>
          <p:cNvSpPr>
            <a:spLocks noGrp="1"/>
          </p:cNvSpPr>
          <p:nvPr>
            <p:ph type="sldNum" sz="quarter" idx="4"/>
          </p:nvPr>
        </p:nvSpPr>
        <p:spPr>
          <a:xfrm>
            <a:off x="11026140" y="6356350"/>
            <a:ext cx="784860" cy="365125"/>
          </a:xfrm>
          <a:prstGeom prst="rect">
            <a:avLst/>
          </a:prstGeom>
        </p:spPr>
        <p:txBody>
          <a:bodyPr vert="horz" lIns="91440" tIns="45720" rIns="91440" bIns="45720" rtlCol="0" anchor="ctr"/>
          <a:lstStyle>
            <a:lvl1pPr algn="r">
              <a:defRPr sz="1200">
                <a:solidFill>
                  <a:schemeClr val="tx1"/>
                </a:solidFill>
                <a:latin typeface="Gill Sans Nova Light" panose="020F0302020204030204" pitchFamily="34" charset="0"/>
                <a:cs typeface="Gill Sans Nova Light" panose="020F0302020204030204" pitchFamily="34" charset="0"/>
              </a:defRPr>
            </a:lvl1pPr>
          </a:lstStyle>
          <a:p>
            <a:fld id="{294A09A9-5501-47C1-A89A-A340965A2BE2}" type="slidenum">
              <a:rPr lang="en-US" smtClean="0"/>
              <a:pPr/>
              <a:t>‹N°›</a:t>
            </a:fld>
            <a:endParaRPr lang="en-US" dirty="0"/>
          </a:p>
        </p:txBody>
      </p:sp>
    </p:spTree>
    <p:extLst>
      <p:ext uri="{BB962C8B-B14F-4D97-AF65-F5344CB8AC3E}">
        <p14:creationId xmlns:p14="http://schemas.microsoft.com/office/powerpoint/2010/main" val="1788353970"/>
      </p:ext>
    </p:extLst>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76" r:id="rId4"/>
    <p:sldLayoutId id="2147483678" r:id="rId5"/>
    <p:sldLayoutId id="2147483684" r:id="rId6"/>
    <p:sldLayoutId id="2147483677" r:id="rId7"/>
    <p:sldLayoutId id="2147483679" r:id="rId8"/>
    <p:sldLayoutId id="2147483680" r:id="rId9"/>
    <p:sldLayoutId id="2147483681" r:id="rId10"/>
    <p:sldLayoutId id="2147483682" r:id="rId11"/>
    <p:sldLayoutId id="2147483683" r:id="rId12"/>
    <p:sldLayoutId id="2147483685" r:id="rId13"/>
  </p:sldLayoutIdLst>
  <p:hf hdr="0" dt="0"/>
  <p:txStyles>
    <p:titleStyle>
      <a:lvl1pPr algn="l" defTabSz="914400" rtl="0" eaLnBrk="1" latinLnBrk="0" hangingPunct="1">
        <a:lnSpc>
          <a:spcPct val="90000"/>
        </a:lnSpc>
        <a:spcBef>
          <a:spcPct val="0"/>
        </a:spcBef>
        <a:buNone/>
        <a:defRPr sz="4400" kern="1200">
          <a:solidFill>
            <a:schemeClr val="accent3"/>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accent3"/>
          </a:solidFill>
          <a:latin typeface="+mn-lt"/>
          <a:ea typeface="+mn-ea"/>
          <a:cs typeface="+mn-cs"/>
        </a:defRPr>
      </a:lvl1pPr>
      <a:lvl2pPr marL="685800" indent="-228600" algn="l" defTabSz="914400" rtl="0" eaLnBrk="1" latinLnBrk="0" hangingPunct="1">
        <a:lnSpc>
          <a:spcPct val="90000"/>
        </a:lnSpc>
        <a:spcBef>
          <a:spcPts val="500"/>
        </a:spcBef>
        <a:buClr>
          <a:schemeClr val="accent2"/>
        </a:buClr>
        <a:buFont typeface="Arial" panose="020B0604020202020204" pitchFamily="34" charset="0"/>
        <a:buChar char="•"/>
        <a:defRPr sz="2400" kern="1200">
          <a:solidFill>
            <a:schemeClr val="accent3"/>
          </a:solidFill>
          <a:latin typeface="+mn-lt"/>
          <a:ea typeface="+mn-ea"/>
          <a:cs typeface="+mn-cs"/>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2000" kern="1200">
          <a:solidFill>
            <a:schemeClr val="accent3"/>
          </a:solidFill>
          <a:latin typeface="+mn-lt"/>
          <a:ea typeface="+mn-ea"/>
          <a:cs typeface="+mn-cs"/>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800" kern="1200">
          <a:solidFill>
            <a:schemeClr val="accent3"/>
          </a:solidFill>
          <a:latin typeface="+mn-lt"/>
          <a:ea typeface="+mn-ea"/>
          <a:cs typeface="+mn-cs"/>
        </a:defRPr>
      </a:lvl4pPr>
      <a:lvl5pPr marL="2057400" indent="-228600" algn="l" defTabSz="914400" rtl="0" eaLnBrk="1" latinLnBrk="0" hangingPunct="1">
        <a:lnSpc>
          <a:spcPct val="90000"/>
        </a:lnSpc>
        <a:spcBef>
          <a:spcPts val="500"/>
        </a:spcBef>
        <a:buClr>
          <a:schemeClr val="accent2"/>
        </a:buClr>
        <a:buFont typeface="Arial" panose="020B0604020202020204" pitchFamily="34" charset="0"/>
        <a:buChar char="•"/>
        <a:defRPr sz="1800" kern="1200">
          <a:solidFill>
            <a:schemeClr val="accent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A4A3A4"/>
          </p15:clr>
        </p15:guide>
        <p15:guide id="2" pos="3840" userDrawn="1">
          <p15:clr>
            <a:srgbClr val="A4A3A4"/>
          </p15:clr>
        </p15:guide>
        <p15:guide id="3" pos="240" userDrawn="1">
          <p15:clr>
            <a:srgbClr val="547EBF"/>
          </p15:clr>
        </p15:guide>
        <p15:guide id="4" orient="horz" pos="240" userDrawn="1">
          <p15:clr>
            <a:srgbClr val="547EBF"/>
          </p15:clr>
        </p15:guide>
        <p15:guide id="5" pos="7440" userDrawn="1">
          <p15:clr>
            <a:srgbClr val="547EBF"/>
          </p15:clr>
        </p15:guide>
        <p15:guide id="6" orient="horz" pos="4080" userDrawn="1">
          <p15:clr>
            <a:srgbClr val="547EBF"/>
          </p15:clr>
        </p15:guide>
        <p15:guide id="7" pos="3960" userDrawn="1">
          <p15:clr>
            <a:srgbClr val="547EBF"/>
          </p15:clr>
        </p15:guide>
        <p15:guide id="8" pos="3720" userDrawn="1">
          <p15:clr>
            <a:srgbClr val="547EBF"/>
          </p15:clr>
        </p15:guide>
        <p15:guide id="9" pos="2112" userDrawn="1">
          <p15:clr>
            <a:srgbClr val="547EBF"/>
          </p15:clr>
        </p15:guide>
        <p15:guide id="10" pos="1848" userDrawn="1">
          <p15:clr>
            <a:srgbClr val="547EBF"/>
          </p15:clr>
        </p15:guide>
        <p15:guide id="11" pos="5568" userDrawn="1">
          <p15:clr>
            <a:srgbClr val="547EBF"/>
          </p15:clr>
        </p15:guide>
        <p15:guide id="12" pos="5832" userDrawn="1">
          <p15:clr>
            <a:srgbClr val="547EBF"/>
          </p15:clr>
        </p15:guide>
        <p15:guide id="13" pos="4968" userDrawn="1">
          <p15:clr>
            <a:srgbClr val="9FCC3B"/>
          </p15:clr>
        </p15:guide>
        <p15:guide id="14" pos="5208" userDrawn="1">
          <p15:clr>
            <a:srgbClr val="9FCC3B"/>
          </p15:clr>
        </p15:guide>
        <p15:guide id="15" pos="2712" userDrawn="1">
          <p15:clr>
            <a:srgbClr val="9FCC3B"/>
          </p15:clr>
        </p15:guide>
        <p15:guide id="16" pos="2472" userDrawn="1">
          <p15:clr>
            <a:srgbClr val="9FCC3B"/>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png"/><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png"/><Relationship Id="rId1" Type="http://schemas.openxmlformats.org/officeDocument/2006/relationships/slideLayout" Target="../slideLayouts/slideLayout13.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A bouquet of flowers">
            <a:extLst>
              <a:ext uri="{FF2B5EF4-FFF2-40B4-BE49-F238E27FC236}">
                <a16:creationId xmlns:a16="http://schemas.microsoft.com/office/drawing/2014/main" id="{2E09DD34-43D4-3713-535D-7E9D95D3F4B1}"/>
              </a:ext>
            </a:extLst>
          </p:cNvPr>
          <p:cNvPicPr>
            <a:picLocks noGrp="1" noChangeAspect="1"/>
          </p:cNvPicPr>
          <p:nvPr>
            <p:ph type="pic" sz="quarter" idx="10"/>
          </p:nvPr>
        </p:nvPicPr>
        <p:blipFill>
          <a:blip r:embed="rId2"/>
          <a:srcRect/>
          <a:stretch/>
        </p:blipFill>
        <p:spPr>
          <a:xfrm>
            <a:off x="0" y="0"/>
            <a:ext cx="12192000" cy="6858000"/>
          </a:xfrm>
        </p:spPr>
      </p:pic>
      <p:cxnSp>
        <p:nvCxnSpPr>
          <p:cNvPr id="12" name="Straight Connector 11">
            <a:extLst>
              <a:ext uri="{FF2B5EF4-FFF2-40B4-BE49-F238E27FC236}">
                <a16:creationId xmlns:a16="http://schemas.microsoft.com/office/drawing/2014/main" id="{9318DF20-A4C4-3800-A69E-4E11F5A11C08}"/>
              </a:ext>
              <a:ext uri="{C183D7F6-B498-43B3-948B-1728B52AA6E4}">
                <adec:decorative xmlns:adec="http://schemas.microsoft.com/office/drawing/2017/decorative" val="1"/>
              </a:ext>
            </a:extLst>
          </p:cNvPr>
          <p:cNvCxnSpPr>
            <a:cxnSpLocks/>
          </p:cNvCxnSpPr>
          <p:nvPr/>
        </p:nvCxnSpPr>
        <p:spPr>
          <a:xfrm>
            <a:off x="1915117" y="3822700"/>
            <a:ext cx="5321300"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
        <p:nvSpPr>
          <p:cNvPr id="13" name="Plaque 12">
            <a:extLst>
              <a:ext uri="{FF2B5EF4-FFF2-40B4-BE49-F238E27FC236}">
                <a16:creationId xmlns:a16="http://schemas.microsoft.com/office/drawing/2014/main" id="{AC9EB422-5602-36FF-E543-5B0C70E56E9A}"/>
              </a:ext>
              <a:ext uri="{C183D7F6-B498-43B3-948B-1728B52AA6E4}">
                <adec:decorative xmlns:adec="http://schemas.microsoft.com/office/drawing/2017/decorative" val="1"/>
              </a:ext>
            </a:extLst>
          </p:cNvPr>
          <p:cNvSpPr/>
          <p:nvPr/>
        </p:nvSpPr>
        <p:spPr>
          <a:xfrm>
            <a:off x="1184866" y="1269575"/>
            <a:ext cx="7329405" cy="4906938"/>
          </a:xfrm>
          <a:prstGeom prst="plaque">
            <a:avLst>
              <a:gd name="adj" fmla="val 7602"/>
            </a:avLst>
          </a:prstGeom>
          <a:no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13">
            <a:extLst>
              <a:ext uri="{FF2B5EF4-FFF2-40B4-BE49-F238E27FC236}">
                <a16:creationId xmlns:a16="http://schemas.microsoft.com/office/drawing/2014/main" id="{A053B63A-99EB-DBC1-DE80-E5E5214EF4EE}"/>
              </a:ext>
              <a:ext uri="{C183D7F6-B498-43B3-948B-1728B52AA6E4}">
                <adec:decorative xmlns:adec="http://schemas.microsoft.com/office/drawing/2017/decorative" val="1"/>
              </a:ext>
            </a:extLst>
          </p:cNvPr>
          <p:cNvPicPr>
            <a:picLocks noChangeAspect="1"/>
          </p:cNvPicPr>
          <p:nvPr/>
        </p:nvPicPr>
        <p:blipFill>
          <a:blip r:embed="rId3" cstate="screen">
            <a:extLst>
              <a:ext uri="{BEBA8EAE-BF5A-486C-A8C5-ECC9F3942E4B}">
                <a14:imgProps xmlns:a14="http://schemas.microsoft.com/office/drawing/2010/main">
                  <a14:imgLayer r:embed="rId4">
                    <a14:imgEffect>
                      <a14:saturation sat="35000"/>
                    </a14:imgEffect>
                  </a14:imgLayer>
                </a14:imgProps>
              </a:ext>
              <a:ext uri="{28A0092B-C50C-407E-A947-70E740481C1C}">
                <a14:useLocalDpi xmlns:a14="http://schemas.microsoft.com/office/drawing/2010/main"/>
              </a:ext>
            </a:extLst>
          </a:blip>
          <a:stretch>
            <a:fillRect/>
          </a:stretch>
        </p:blipFill>
        <p:spPr>
          <a:xfrm>
            <a:off x="4033167" y="3680009"/>
            <a:ext cx="972078" cy="285381"/>
          </a:xfrm>
          <a:prstGeom prst="rect">
            <a:avLst/>
          </a:prstGeom>
        </p:spPr>
      </p:pic>
      <p:sp>
        <p:nvSpPr>
          <p:cNvPr id="10" name="TextBox 9">
            <a:extLst>
              <a:ext uri="{FF2B5EF4-FFF2-40B4-BE49-F238E27FC236}">
                <a16:creationId xmlns:a16="http://schemas.microsoft.com/office/drawing/2014/main" id="{DED074AB-FE51-D411-63FD-F87AC8E37DB8}"/>
              </a:ext>
            </a:extLst>
          </p:cNvPr>
          <p:cNvSpPr txBox="1"/>
          <p:nvPr/>
        </p:nvSpPr>
        <p:spPr>
          <a:xfrm>
            <a:off x="1302588" y="2480026"/>
            <a:ext cx="6433235" cy="707886"/>
          </a:xfrm>
          <a:prstGeom prst="rect">
            <a:avLst/>
          </a:prstGeom>
          <a:noFill/>
        </p:spPr>
        <p:txBody>
          <a:bodyPr wrap="square">
            <a:spAutoFit/>
          </a:bodyPr>
          <a:lstStyle/>
          <a:p>
            <a:pPr algn="r" rtl="1"/>
            <a:r>
              <a:rPr lang="ar-SA" sz="4000" b="1" i="0" dirty="0">
                <a:solidFill>
                  <a:srgbClr val="E9E1DB"/>
                </a:solidFill>
                <a:effectLst/>
              </a:rPr>
              <a:t>الإعلام وتأثيره في توجيه الرأي العام</a:t>
            </a:r>
            <a:endParaRPr lang="ar-SA" sz="4000" dirty="0">
              <a:effectLst/>
            </a:endParaRPr>
          </a:p>
        </p:txBody>
      </p:sp>
      <p:sp>
        <p:nvSpPr>
          <p:cNvPr id="18" name="Rectangle 1">
            <a:extLst>
              <a:ext uri="{FF2B5EF4-FFF2-40B4-BE49-F238E27FC236}">
                <a16:creationId xmlns:a16="http://schemas.microsoft.com/office/drawing/2014/main" id="{4960A9F2-826A-B4C6-A380-9610460033F7}"/>
              </a:ext>
            </a:extLst>
          </p:cNvPr>
          <p:cNvSpPr>
            <a:spLocks noChangeArrowheads="1"/>
          </p:cNvSpPr>
          <p:nvPr/>
        </p:nvSpPr>
        <p:spPr bwMode="auto">
          <a:xfrm>
            <a:off x="5005245" y="4642446"/>
            <a:ext cx="1647645" cy="9848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r" eaLnBrk="0" fontAlgn="base" hangingPunct="0">
              <a:spcBef>
                <a:spcPct val="0"/>
              </a:spcBef>
              <a:spcAft>
                <a:spcPct val="0"/>
              </a:spcAft>
            </a:pPr>
            <a:r>
              <a:rPr lang="ar-SA" altLang="en-US" u="sng" dirty="0">
                <a:solidFill>
                  <a:srgbClr val="E9E1DB"/>
                </a:solidFill>
                <a:latin typeface="Arial" panose="020B0604020202020204" pitchFamily="34" charset="0"/>
                <a:cs typeface="Arial" panose="020B0604020202020204" pitchFamily="34" charset="0"/>
              </a:rPr>
              <a:t>استاد المادة:</a:t>
            </a:r>
            <a:endParaRPr kumimoji="0" lang="en-US" altLang="en-US" sz="1800" b="0" i="0" u="sng" strike="noStrike" cap="none" normalizeH="0" baseline="0" dirty="0">
              <a:ln>
                <a:noFill/>
              </a:ln>
              <a:solidFill>
                <a:schemeClr val="tx1"/>
              </a:solidFill>
              <a:effectLst/>
              <a:latin typeface="Arial" panose="020B0604020202020204" pitchFamily="34" charset="0"/>
            </a:endParaRPr>
          </a:p>
          <a:p>
            <a:pPr marL="0" marR="0" lvl="0" indent="0" algn="r" defTabSz="914400" rtl="1" eaLnBrk="0" fontAlgn="base" latinLnBrk="0" hangingPunct="0">
              <a:lnSpc>
                <a:spcPct val="100000"/>
              </a:lnSpc>
              <a:spcBef>
                <a:spcPct val="0"/>
              </a:spcBef>
              <a:spcAft>
                <a:spcPct val="0"/>
              </a:spcAft>
              <a:buClrTx/>
              <a:buSzTx/>
              <a:buFontTx/>
              <a:buChar char="•"/>
              <a:tabLst/>
            </a:pPr>
            <a:r>
              <a:rPr kumimoji="0" lang="ar-SA" altLang="en-US" sz="2200" b="0" i="0" u="none" strike="noStrike" cap="none" normalizeH="0" baseline="0" dirty="0">
                <a:ln>
                  <a:noFill/>
                </a:ln>
                <a:solidFill>
                  <a:srgbClr val="E9E1DB"/>
                </a:solidFill>
                <a:effectLst/>
                <a:latin typeface="Arial" panose="020B0604020202020204" pitchFamily="34" charset="0"/>
                <a:cs typeface="Arial" panose="020B0604020202020204" pitchFamily="34" charset="0"/>
              </a:rPr>
              <a:t>محمد ايت </a:t>
            </a:r>
            <a:r>
              <a:rPr lang="ar-MA" altLang="en-US" sz="2200" dirty="0">
                <a:solidFill>
                  <a:srgbClr val="E9E1DB"/>
                </a:solidFill>
                <a:latin typeface="Arial" panose="020B0604020202020204" pitchFamily="34" charset="0"/>
                <a:cs typeface="Arial" panose="020B0604020202020204" pitchFamily="34" charset="0"/>
              </a:rPr>
              <a:t>ا</a:t>
            </a:r>
            <a:r>
              <a:rPr kumimoji="0" lang="ar-SA" altLang="en-US" sz="2200" b="0" i="0" u="none" strike="noStrike" cap="none" normalizeH="0" baseline="0" dirty="0">
                <a:ln>
                  <a:noFill/>
                </a:ln>
                <a:solidFill>
                  <a:srgbClr val="E9E1DB"/>
                </a:solidFill>
                <a:effectLst/>
                <a:latin typeface="Arial" panose="020B0604020202020204" pitchFamily="34" charset="0"/>
                <a:cs typeface="Arial" panose="020B0604020202020204" pitchFamily="34" charset="0"/>
              </a:rPr>
              <a:t>حمد</a:t>
            </a:r>
            <a:endParaRPr kumimoji="0" lang="ar-SA" altLang="en-US" sz="22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endParaRPr kumimoji="0" lang="ar-SA" alt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sp>
        <p:nvSpPr>
          <p:cNvPr id="23" name="Rectangle 2">
            <a:extLst>
              <a:ext uri="{FF2B5EF4-FFF2-40B4-BE49-F238E27FC236}">
                <a16:creationId xmlns:a16="http://schemas.microsoft.com/office/drawing/2014/main" id="{FAB71898-5C6E-F0E2-BF52-A07FAF4BFE7D}"/>
              </a:ext>
            </a:extLst>
          </p:cNvPr>
          <p:cNvSpPr>
            <a:spLocks noChangeArrowheads="1"/>
          </p:cNvSpPr>
          <p:nvPr/>
        </p:nvSpPr>
        <p:spPr bwMode="auto">
          <a:xfrm>
            <a:off x="1610782" y="3722671"/>
            <a:ext cx="1996469" cy="2739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r" defTabSz="914400" rtl="1" eaLnBrk="0" fontAlgn="base" latinLnBrk="0" hangingPunct="0">
              <a:lnSpc>
                <a:spcPct val="100000"/>
              </a:lnSpc>
              <a:spcBef>
                <a:spcPct val="0"/>
              </a:spcBef>
              <a:spcAft>
                <a:spcPct val="0"/>
              </a:spcAft>
              <a:buClrTx/>
              <a:buSzTx/>
              <a:buFontTx/>
              <a:buNone/>
              <a:tabLst/>
            </a:pPr>
            <a:r>
              <a:rPr kumimoji="0" lang="ar-SA" altLang="en-US" sz="2200" b="0" i="0" u="sng" strike="noStrike" cap="none" normalizeH="0" baseline="0" dirty="0">
                <a:ln>
                  <a:noFill/>
                </a:ln>
                <a:solidFill>
                  <a:srgbClr val="E9E1DB"/>
                </a:solidFill>
                <a:effectLst/>
                <a:latin typeface="Arial" panose="020B0604020202020204" pitchFamily="34" charset="0"/>
                <a:cs typeface="Arial" panose="020B0604020202020204" pitchFamily="34" charset="0"/>
              </a:rPr>
              <a:t>اسماء الاعضاء:</a:t>
            </a:r>
            <a:endParaRPr kumimoji="0" lang="en-US" altLang="en-US" sz="800" b="0" i="0" u="sng"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algn="r" rtl="1" eaLnBrk="0" fontAlgn="base" hangingPunct="0">
              <a:spcBef>
                <a:spcPct val="0"/>
              </a:spcBef>
              <a:spcAft>
                <a:spcPct val="0"/>
              </a:spcAft>
              <a:buFontTx/>
              <a:buChar char="•"/>
            </a:pPr>
            <a:r>
              <a:rPr lang="ar-SA" altLang="en-US" sz="2200" dirty="0">
                <a:solidFill>
                  <a:srgbClr val="E9E1DB"/>
                </a:solidFill>
                <a:latin typeface="Arial" panose="020B0604020202020204" pitchFamily="34" charset="0"/>
                <a:cs typeface="Arial" panose="020B0604020202020204" pitchFamily="34" charset="0"/>
              </a:rPr>
              <a:t>محمد الكتمور</a:t>
            </a:r>
            <a:endParaRPr lang="ar-SA" altLang="en-US" sz="2200" dirty="0">
              <a:latin typeface="Arial" panose="020B0604020202020204" pitchFamily="34" charset="0"/>
              <a:cs typeface="Arial" panose="020B0604020202020204" pitchFamily="34" charset="0"/>
            </a:endParaRPr>
          </a:p>
          <a:p>
            <a:pPr marL="0" marR="0" lvl="0" indent="0" algn="r" defTabSz="914400" rtl="1" eaLnBrk="0" fontAlgn="base" latinLnBrk="0" hangingPunct="0">
              <a:lnSpc>
                <a:spcPct val="100000"/>
              </a:lnSpc>
              <a:spcBef>
                <a:spcPct val="0"/>
              </a:spcBef>
              <a:spcAft>
                <a:spcPct val="0"/>
              </a:spcAft>
              <a:buClrTx/>
              <a:buSzTx/>
              <a:buFontTx/>
              <a:buChar char="•"/>
              <a:tabLst/>
            </a:pPr>
            <a:r>
              <a:rPr kumimoji="0" lang="ar-SA" altLang="en-US" sz="2200" b="0" i="0" u="none" strike="noStrike" cap="none" normalizeH="0" baseline="0" dirty="0">
                <a:ln>
                  <a:noFill/>
                </a:ln>
                <a:solidFill>
                  <a:srgbClr val="E9E1DB"/>
                </a:solidFill>
                <a:effectLst/>
                <a:latin typeface="Arial" panose="020B0604020202020204" pitchFamily="34" charset="0"/>
                <a:cs typeface="Arial" panose="020B0604020202020204" pitchFamily="34" charset="0"/>
              </a:rPr>
              <a:t>معاد بوشحموض</a:t>
            </a:r>
            <a:endParaRPr kumimoji="0" lang="ar-SA" altLang="en-US" sz="22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r" defTabSz="914400" rtl="1" eaLnBrk="0" fontAlgn="base" latinLnBrk="0" hangingPunct="0">
              <a:lnSpc>
                <a:spcPct val="100000"/>
              </a:lnSpc>
              <a:spcBef>
                <a:spcPct val="0"/>
              </a:spcBef>
              <a:spcAft>
                <a:spcPct val="0"/>
              </a:spcAft>
              <a:buClrTx/>
              <a:buSzTx/>
              <a:buFontTx/>
              <a:buChar char="•"/>
              <a:tabLst/>
            </a:pPr>
            <a:r>
              <a:rPr kumimoji="0" lang="ar-SA" altLang="en-US" sz="2200" b="0" i="0" u="none" strike="noStrike" cap="none" normalizeH="0" baseline="0" dirty="0">
                <a:ln>
                  <a:noFill/>
                </a:ln>
                <a:solidFill>
                  <a:srgbClr val="E9E1DB"/>
                </a:solidFill>
                <a:effectLst/>
                <a:latin typeface="Arial" panose="020B0604020202020204" pitchFamily="34" charset="0"/>
                <a:cs typeface="Arial" panose="020B0604020202020204" pitchFamily="34" charset="0"/>
              </a:rPr>
              <a:t>امين احربيل</a:t>
            </a:r>
            <a:endParaRPr kumimoji="0" lang="ar-SA" altLang="en-US" sz="22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r" defTabSz="914400" rtl="1" eaLnBrk="0" fontAlgn="base" latinLnBrk="0" hangingPunct="0">
              <a:lnSpc>
                <a:spcPct val="100000"/>
              </a:lnSpc>
              <a:spcBef>
                <a:spcPct val="0"/>
              </a:spcBef>
              <a:spcAft>
                <a:spcPct val="0"/>
              </a:spcAft>
              <a:buClrTx/>
              <a:buSzTx/>
              <a:buFontTx/>
              <a:buChar char="•"/>
              <a:tabLst/>
            </a:pPr>
            <a:r>
              <a:rPr kumimoji="0" lang="ar-SA" altLang="en-US" sz="2200" b="0" i="0" u="none" strike="noStrike" cap="none" normalizeH="0" baseline="0" dirty="0">
                <a:ln>
                  <a:noFill/>
                </a:ln>
                <a:solidFill>
                  <a:srgbClr val="E9E1DB"/>
                </a:solidFill>
                <a:effectLst/>
                <a:latin typeface="Arial" panose="020B0604020202020204" pitchFamily="34" charset="0"/>
                <a:cs typeface="Arial" panose="020B0604020202020204" pitchFamily="34" charset="0"/>
              </a:rPr>
              <a:t>وصام قاعة</a:t>
            </a:r>
            <a:endParaRPr kumimoji="0" lang="ar-SA" altLang="en-US" sz="22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r" defTabSz="914400" rtl="1" eaLnBrk="0" fontAlgn="base" latinLnBrk="0" hangingPunct="0">
              <a:lnSpc>
                <a:spcPct val="100000"/>
              </a:lnSpc>
              <a:spcBef>
                <a:spcPct val="0"/>
              </a:spcBef>
              <a:spcAft>
                <a:spcPct val="0"/>
              </a:spcAft>
              <a:buClrTx/>
              <a:buSzTx/>
              <a:buFontTx/>
              <a:buChar char="•"/>
              <a:tabLst/>
            </a:pPr>
            <a:r>
              <a:rPr kumimoji="0" lang="ar-SA" altLang="en-US" sz="2200" b="0" i="0" u="none" strike="noStrike" cap="none" normalizeH="0" baseline="0" dirty="0">
                <a:ln>
                  <a:noFill/>
                </a:ln>
                <a:solidFill>
                  <a:srgbClr val="E9E1DB"/>
                </a:solidFill>
                <a:effectLst/>
                <a:latin typeface="Arial" panose="020B0604020202020204" pitchFamily="34" charset="0"/>
                <a:cs typeface="Arial" panose="020B0604020202020204" pitchFamily="34" charset="0"/>
              </a:rPr>
              <a:t>منال امرير</a:t>
            </a:r>
            <a:endParaRPr kumimoji="0" lang="ar-SA" altLang="en-US" sz="22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r" defTabSz="914400" rtl="1" eaLnBrk="0" fontAlgn="base" latinLnBrk="0" hangingPunct="0">
              <a:lnSpc>
                <a:spcPct val="100000"/>
              </a:lnSpc>
              <a:spcBef>
                <a:spcPct val="0"/>
              </a:spcBef>
              <a:spcAft>
                <a:spcPct val="0"/>
              </a:spcAft>
              <a:buClrTx/>
              <a:buSzTx/>
              <a:buFontTx/>
              <a:buChar char="•"/>
              <a:tabLst/>
            </a:pPr>
            <a:r>
              <a:rPr kumimoji="0" lang="ar-SA" altLang="en-US" sz="2200" b="0" i="0" u="none" strike="noStrike" cap="none" normalizeH="0" baseline="0" dirty="0">
                <a:ln>
                  <a:noFill/>
                </a:ln>
                <a:solidFill>
                  <a:srgbClr val="E9E1DB"/>
                </a:solidFill>
                <a:effectLst/>
                <a:latin typeface="Arial" panose="020B0604020202020204" pitchFamily="34" charset="0"/>
                <a:cs typeface="Arial" panose="020B0604020202020204" pitchFamily="34" charset="0"/>
              </a:rPr>
              <a:t>كوتر حموش</a:t>
            </a:r>
            <a:endParaRPr kumimoji="0" lang="ar-SA" altLang="en-US" sz="22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endParaRPr kumimoji="0" lang="ar-SA" alt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581593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E902A7C2-1D63-EFD6-869B-2F167F966380}"/>
              </a:ext>
            </a:extLst>
          </p:cNvPr>
          <p:cNvSpPr>
            <a:spLocks noGrp="1"/>
          </p:cNvSpPr>
          <p:nvPr>
            <p:ph type="sldNum" sz="quarter" idx="12"/>
          </p:nvPr>
        </p:nvSpPr>
        <p:spPr/>
        <p:txBody>
          <a:bodyPr/>
          <a:lstStyle/>
          <a:p>
            <a:fld id="{294A09A9-5501-47C1-A89A-A340965A2BE2}" type="slidenum">
              <a:rPr lang="en-US" smtClean="0"/>
              <a:t>2</a:t>
            </a:fld>
            <a:endParaRPr lang="en-US" dirty="0"/>
          </a:p>
        </p:txBody>
      </p:sp>
      <p:sp>
        <p:nvSpPr>
          <p:cNvPr id="8" name="Rectangle 1">
            <a:extLst>
              <a:ext uri="{FF2B5EF4-FFF2-40B4-BE49-F238E27FC236}">
                <a16:creationId xmlns:a16="http://schemas.microsoft.com/office/drawing/2014/main" id="{CA7F7F2A-1B37-7810-D0F7-65F80AEA815A}"/>
              </a:ext>
            </a:extLst>
          </p:cNvPr>
          <p:cNvSpPr>
            <a:spLocks noChangeArrowheads="1"/>
          </p:cNvSpPr>
          <p:nvPr/>
        </p:nvSpPr>
        <p:spPr bwMode="auto">
          <a:xfrm>
            <a:off x="12007269"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r"/>
            <a:endParaRPr lang="en-US" dirty="0"/>
          </a:p>
        </p:txBody>
      </p:sp>
      <p:sp>
        <p:nvSpPr>
          <p:cNvPr id="9" name="Rectangle 2">
            <a:extLst>
              <a:ext uri="{FF2B5EF4-FFF2-40B4-BE49-F238E27FC236}">
                <a16:creationId xmlns:a16="http://schemas.microsoft.com/office/drawing/2014/main" id="{A28C0DB1-F899-4B03-C4CA-16D64A8E96FB}"/>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8" name="Picture 17">
            <a:extLst>
              <a:ext uri="{FF2B5EF4-FFF2-40B4-BE49-F238E27FC236}">
                <a16:creationId xmlns:a16="http://schemas.microsoft.com/office/drawing/2014/main" id="{F71DF4F8-DAC4-CC70-B9B7-35A2EC25328B}"/>
              </a:ext>
            </a:extLst>
          </p:cNvPr>
          <p:cNvPicPr>
            <a:picLocks noChangeAspect="1"/>
          </p:cNvPicPr>
          <p:nvPr/>
        </p:nvPicPr>
        <p:blipFill>
          <a:blip r:embed="rId3"/>
          <a:stretch>
            <a:fillRect/>
          </a:stretch>
        </p:blipFill>
        <p:spPr>
          <a:xfrm>
            <a:off x="0" y="0"/>
            <a:ext cx="5193102" cy="6857997"/>
          </a:xfrm>
          <a:prstGeom prst="rect">
            <a:avLst/>
          </a:prstGeom>
        </p:spPr>
      </p:pic>
      <p:sp>
        <p:nvSpPr>
          <p:cNvPr id="20" name="Rectangle 4">
            <a:extLst>
              <a:ext uri="{FF2B5EF4-FFF2-40B4-BE49-F238E27FC236}">
                <a16:creationId xmlns:a16="http://schemas.microsoft.com/office/drawing/2014/main" id="{52D5865B-ECB0-443B-018F-004A937553E5}"/>
              </a:ext>
            </a:extLst>
          </p:cNvPr>
          <p:cNvSpPr>
            <a:spLocks noChangeArrowheads="1"/>
          </p:cNvSpPr>
          <p:nvPr/>
        </p:nvSpPr>
        <p:spPr bwMode="auto">
          <a:xfrm>
            <a:off x="7751868" y="-113177"/>
            <a:ext cx="4438003" cy="13542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en-US" sz="1400" b="1" i="0" u="none" strike="noStrike" cap="none" normalizeH="0" baseline="0" dirty="0">
              <a:ln>
                <a:noFill/>
              </a:ln>
              <a:solidFill>
                <a:schemeClr val="tx1"/>
              </a:solidFill>
              <a:effectLst/>
              <a:latin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ar-SA" altLang="en-US" sz="14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ctr" defTabSz="914400" rtl="1" eaLnBrk="0" fontAlgn="base" latinLnBrk="0" hangingPunct="0">
              <a:lnSpc>
                <a:spcPct val="100000"/>
              </a:lnSpc>
              <a:spcBef>
                <a:spcPct val="0"/>
              </a:spcBef>
              <a:spcAft>
                <a:spcPct val="0"/>
              </a:spcAft>
              <a:buClrTx/>
              <a:buSzTx/>
              <a:buFontTx/>
              <a:buAutoNum type="arabicPeriod"/>
              <a:tabLst/>
            </a:pPr>
            <a:r>
              <a:rPr lang="ar-SA" sz="5400" b="1" dirty="0"/>
              <a:t>مقدمة</a:t>
            </a:r>
            <a:endParaRPr kumimoji="0" lang="ar-SA" altLang="en-US" sz="54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sp>
        <p:nvSpPr>
          <p:cNvPr id="25" name="Rectangle 5">
            <a:extLst>
              <a:ext uri="{FF2B5EF4-FFF2-40B4-BE49-F238E27FC236}">
                <a16:creationId xmlns:a16="http://schemas.microsoft.com/office/drawing/2014/main" id="{05EB15DE-96D3-3146-DFA3-76622AB0309A}"/>
              </a:ext>
            </a:extLst>
          </p:cNvPr>
          <p:cNvSpPr>
            <a:spLocks noChangeArrowheads="1"/>
          </p:cNvSpPr>
          <p:nvPr/>
        </p:nvSpPr>
        <p:spPr bwMode="auto">
          <a:xfrm rot="10800000" flipV="1">
            <a:off x="5119058" y="1151981"/>
            <a:ext cx="6918413"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r"/>
            <a:r>
              <a:rPr lang="ar-SA" dirty="0"/>
              <a:t>يعيش الإنسان اليوم في عالم مليء بالمعلومات ووسائل التواصل المختلفة التي أصبحت جزءًا من حياته اليومية. يلعب الإعلام دورًا مهمًا في نقل الأخبار بسرعة كبيرة إلى الجمهور. كما يساهم في تشكيل أفكار وآراء الناس حول القضايا المختلفة. لذلك أصبح الإعلام قوة مؤثرة في توجيه سلوك الأفراد داخل المجتمع.</a:t>
            </a:r>
          </a:p>
        </p:txBody>
      </p:sp>
      <p:sp>
        <p:nvSpPr>
          <p:cNvPr id="26" name="Rectangle 6">
            <a:extLst>
              <a:ext uri="{FF2B5EF4-FFF2-40B4-BE49-F238E27FC236}">
                <a16:creationId xmlns:a16="http://schemas.microsoft.com/office/drawing/2014/main" id="{D648C8A6-D80F-9201-C15A-DD60694B6A05}"/>
              </a:ext>
            </a:extLst>
          </p:cNvPr>
          <p:cNvSpPr>
            <a:spLocks noChangeArrowheads="1"/>
          </p:cNvSpPr>
          <p:nvPr/>
        </p:nvSpPr>
        <p:spPr bwMode="auto">
          <a:xfrm rot="10800000" flipV="1">
            <a:off x="6573328" y="2846753"/>
            <a:ext cx="537788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r" defTabSz="914400" rtl="1" eaLnBrk="0" fontAlgn="base" latinLnBrk="0" hangingPunct="0">
              <a:lnSpc>
                <a:spcPct val="100000"/>
              </a:lnSpc>
              <a:spcBef>
                <a:spcPct val="0"/>
              </a:spcBef>
              <a:spcAft>
                <a:spcPct val="0"/>
              </a:spcAft>
              <a:buClrTx/>
              <a:buSzTx/>
              <a:buFontTx/>
              <a:buNone/>
              <a:tabLst/>
            </a:pPr>
            <a:r>
              <a:rPr kumimoji="0" lang="ar-SA" altLang="en-US" sz="4800" b="1" i="0" u="none" strike="noStrike" cap="none" normalizeH="0" baseline="0" dirty="0">
                <a:ln>
                  <a:noFill/>
                </a:ln>
                <a:effectLst/>
                <a:latin typeface="Arial" panose="020B0604020202020204" pitchFamily="34" charset="0"/>
                <a:cs typeface="Arial" panose="020B0604020202020204" pitchFamily="34" charset="0"/>
              </a:rPr>
              <a:t>2. </a:t>
            </a:r>
            <a:r>
              <a:rPr lang="ar-SA" sz="4800" b="1" dirty="0"/>
              <a:t>تعريف الإعلام</a:t>
            </a:r>
            <a:endParaRPr kumimoji="0" lang="ar-SA"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sp>
        <p:nvSpPr>
          <p:cNvPr id="27" name="Rectangle 7">
            <a:extLst>
              <a:ext uri="{FF2B5EF4-FFF2-40B4-BE49-F238E27FC236}">
                <a16:creationId xmlns:a16="http://schemas.microsoft.com/office/drawing/2014/main" id="{3984BD85-14B7-7FD1-DAF1-A10053590B05}"/>
              </a:ext>
            </a:extLst>
          </p:cNvPr>
          <p:cNvSpPr>
            <a:spLocks noChangeArrowheads="1"/>
          </p:cNvSpPr>
          <p:nvPr/>
        </p:nvSpPr>
        <p:spPr bwMode="auto">
          <a:xfrm>
            <a:off x="5131972" y="3847390"/>
            <a:ext cx="7060028" cy="1332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r"/>
            <a:r>
              <a:rPr lang="ar-SA" sz="2000" dirty="0"/>
              <a:t>الإعلام هو مجموعة من الوسائل التي تُستعمل لنقل الأخبار والمعلومات إلى الناس بطريقة واضحة ومنظمة. يشمل ذلك التلفاز والراديو والصحف والإنترنت ووسائل التواصل الاجتماعي. يهدف الإعلام إلى إخبار الناس بما يحدث في العالم من حولهم. كما يساعد في نشر الثقافة والمعرفة بين مختلف فئات المجتمع.</a:t>
            </a:r>
          </a:p>
        </p:txBody>
      </p:sp>
    </p:spTree>
    <p:extLst>
      <p:ext uri="{BB962C8B-B14F-4D97-AF65-F5344CB8AC3E}">
        <p14:creationId xmlns:p14="http://schemas.microsoft.com/office/powerpoint/2010/main" val="37245998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ABE40-AA00-F366-A36A-B3F1AADBF025}"/>
              </a:ext>
            </a:extLst>
          </p:cNvPr>
          <p:cNvSpPr>
            <a:spLocks noGrp="1"/>
          </p:cNvSpPr>
          <p:nvPr>
            <p:ph type="title"/>
          </p:nvPr>
        </p:nvSpPr>
        <p:spPr>
          <a:xfrm>
            <a:off x="1335400" y="427697"/>
            <a:ext cx="6419088" cy="855395"/>
          </a:xfrm>
          <a:noFill/>
        </p:spPr>
        <p:txBody>
          <a:bodyPr>
            <a:noAutofit/>
          </a:bodyPr>
          <a:lstStyle/>
          <a:p>
            <a:r>
              <a:rPr lang="ar-SA" b="1" i="0" dirty="0">
                <a:effectLst/>
              </a:rPr>
              <a:t>3. </a:t>
            </a:r>
            <a:r>
              <a:rPr lang="ar-SA" dirty="0"/>
              <a:t>تعريف الرأي العام</a:t>
            </a:r>
            <a:endParaRPr lang="en-US" dirty="0"/>
          </a:p>
        </p:txBody>
      </p:sp>
      <p:sp>
        <p:nvSpPr>
          <p:cNvPr id="7" name="TextBox 6">
            <a:extLst>
              <a:ext uri="{FF2B5EF4-FFF2-40B4-BE49-F238E27FC236}">
                <a16:creationId xmlns:a16="http://schemas.microsoft.com/office/drawing/2014/main" id="{B3E264FB-ECED-3A68-C85F-66D48E65C670}"/>
              </a:ext>
            </a:extLst>
          </p:cNvPr>
          <p:cNvSpPr txBox="1"/>
          <p:nvPr/>
        </p:nvSpPr>
        <p:spPr>
          <a:xfrm>
            <a:off x="89836" y="1632616"/>
            <a:ext cx="7478443" cy="1569660"/>
          </a:xfrm>
          <a:prstGeom prst="rect">
            <a:avLst/>
          </a:prstGeom>
          <a:noFill/>
        </p:spPr>
        <p:txBody>
          <a:bodyPr wrap="square">
            <a:spAutoFit/>
          </a:bodyPr>
          <a:lstStyle/>
          <a:p>
            <a:pPr algn="r"/>
            <a:r>
              <a:rPr lang="ar-SA" sz="2400" dirty="0"/>
              <a:t>الرأي العام هو مجموع الآراء والمواقف التي يتبناها أفراد المجتمع تجاه موضوع أو قضية معينة. يتشكل هذا الرأي نتيجة تأثير عدة عوامل مثل الثقافة والتعليم والإعلام. كما يتغير مع مرور الوقت حسب الأحداث والتطورات. ويعبر عن توجهات الناس وميولهم داخل المجتمع.</a:t>
            </a:r>
          </a:p>
        </p:txBody>
      </p:sp>
      <p:sp>
        <p:nvSpPr>
          <p:cNvPr id="12" name="TextBox 11">
            <a:extLst>
              <a:ext uri="{FF2B5EF4-FFF2-40B4-BE49-F238E27FC236}">
                <a16:creationId xmlns:a16="http://schemas.microsoft.com/office/drawing/2014/main" id="{6082190C-B436-65AA-900C-8E70A1F0A243}"/>
              </a:ext>
            </a:extLst>
          </p:cNvPr>
          <p:cNvSpPr txBox="1"/>
          <p:nvPr/>
        </p:nvSpPr>
        <p:spPr>
          <a:xfrm>
            <a:off x="3303916" y="3606069"/>
            <a:ext cx="3533567" cy="830997"/>
          </a:xfrm>
          <a:prstGeom prst="rect">
            <a:avLst/>
          </a:prstGeom>
          <a:noFill/>
        </p:spPr>
        <p:txBody>
          <a:bodyPr wrap="square">
            <a:spAutoFit/>
          </a:bodyPr>
          <a:lstStyle/>
          <a:p>
            <a:pPr algn="r"/>
            <a:r>
              <a:rPr lang="ar-SA" sz="4800" b="1" i="0" dirty="0">
                <a:effectLst/>
              </a:rPr>
              <a:t>4.</a:t>
            </a:r>
            <a:r>
              <a:rPr lang="ar-SA" sz="4800" b="1" dirty="0"/>
              <a:t> دور الإعلام</a:t>
            </a:r>
            <a:endParaRPr lang="en-US" sz="4800" b="1" dirty="0"/>
          </a:p>
        </p:txBody>
      </p:sp>
      <p:sp>
        <p:nvSpPr>
          <p:cNvPr id="16" name="TextBox 15">
            <a:extLst>
              <a:ext uri="{FF2B5EF4-FFF2-40B4-BE49-F238E27FC236}">
                <a16:creationId xmlns:a16="http://schemas.microsoft.com/office/drawing/2014/main" id="{AE055645-BEB8-AC7A-1DA6-4AC75595FDC4}"/>
              </a:ext>
            </a:extLst>
          </p:cNvPr>
          <p:cNvSpPr txBox="1"/>
          <p:nvPr/>
        </p:nvSpPr>
        <p:spPr>
          <a:xfrm>
            <a:off x="0" y="4718974"/>
            <a:ext cx="7658116" cy="1569660"/>
          </a:xfrm>
          <a:prstGeom prst="rect">
            <a:avLst/>
          </a:prstGeom>
          <a:noFill/>
        </p:spPr>
        <p:txBody>
          <a:bodyPr wrap="square">
            <a:spAutoFit/>
          </a:bodyPr>
          <a:lstStyle/>
          <a:p>
            <a:pPr algn="r"/>
            <a:r>
              <a:rPr lang="ar-SA" sz="2400" dirty="0"/>
              <a:t>يلعب الإعلام دورًا أساسيًا في نقل الأخبار والمعلومات بسرعة إلى الجمهور. كما يساهم في توعية الناس بالقضايا الاجتماعية والسياسية والاقتصادية. يساعد أيضًا في التأثير على طريقة تفكير الأفراد وتوجيههم نحو مواقف معينة. بالإضافة إلى ذلك، يعمل على تسليط الضوء على قضايا مهمة في المجتمع.</a:t>
            </a:r>
          </a:p>
        </p:txBody>
      </p:sp>
      <p:pic>
        <p:nvPicPr>
          <p:cNvPr id="8" name="Picture Placeholder 7">
            <a:extLst>
              <a:ext uri="{FF2B5EF4-FFF2-40B4-BE49-F238E27FC236}">
                <a16:creationId xmlns:a16="http://schemas.microsoft.com/office/drawing/2014/main" id="{F65DFD5F-D847-88F7-A6A9-2E8D9A1361DA}"/>
              </a:ext>
            </a:extLst>
          </p:cNvPr>
          <p:cNvPicPr>
            <a:picLocks noGrp="1" noChangeAspect="1"/>
          </p:cNvPicPr>
          <p:nvPr>
            <p:ph type="pic" sz="quarter" idx="13"/>
          </p:nvPr>
        </p:nvPicPr>
        <p:blipFill>
          <a:blip r:embed="rId3"/>
          <a:srcRect t="7817" b="7817"/>
          <a:stretch>
            <a:fillRect/>
          </a:stretch>
        </p:blipFill>
        <p:spPr/>
      </p:pic>
    </p:spTree>
    <p:extLst>
      <p:ext uri="{BB962C8B-B14F-4D97-AF65-F5344CB8AC3E}">
        <p14:creationId xmlns:p14="http://schemas.microsoft.com/office/powerpoint/2010/main" val="35418739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398EC13-CC66-14BE-C305-D90EB840C4EC}"/>
              </a:ext>
            </a:extLst>
          </p:cNvPr>
          <p:cNvSpPr>
            <a:spLocks noGrp="1"/>
          </p:cNvSpPr>
          <p:nvPr>
            <p:ph type="sldNum" sz="quarter" idx="11"/>
          </p:nvPr>
        </p:nvSpPr>
        <p:spPr/>
        <p:txBody>
          <a:bodyPr/>
          <a:lstStyle/>
          <a:p>
            <a:fld id="{294A09A9-5501-47C1-A89A-A340965A2BE2}" type="slidenum">
              <a:rPr lang="en-US" smtClean="0"/>
              <a:pPr/>
              <a:t>4</a:t>
            </a:fld>
            <a:endParaRPr lang="en-US" dirty="0"/>
          </a:p>
        </p:txBody>
      </p:sp>
      <p:sp>
        <p:nvSpPr>
          <p:cNvPr id="10" name="Rectangle 1">
            <a:extLst>
              <a:ext uri="{FF2B5EF4-FFF2-40B4-BE49-F238E27FC236}">
                <a16:creationId xmlns:a16="http://schemas.microsoft.com/office/drawing/2014/main" id="{D0D1FEEE-A3DD-B78E-DF57-08CDA5877A2F}"/>
              </a:ext>
            </a:extLst>
          </p:cNvPr>
          <p:cNvSpPr>
            <a:spLocks noChangeArrowheads="1"/>
          </p:cNvSpPr>
          <p:nvPr/>
        </p:nvSpPr>
        <p:spPr bwMode="auto">
          <a:xfrm>
            <a:off x="5345128" y="1209496"/>
            <a:ext cx="6679721"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algn="r" rtl="1" eaLnBrk="0" fontAlgn="base" hangingPunct="0">
              <a:spcBef>
                <a:spcPct val="0"/>
              </a:spcBef>
              <a:spcAft>
                <a:spcPct val="0"/>
              </a:spcAft>
            </a:pPr>
            <a:r>
              <a:rPr lang="en-US" altLang="en-US" sz="5400" b="1" dirty="0">
                <a:solidFill>
                  <a:schemeClr val="accent6">
                    <a:lumMod val="10000"/>
                  </a:schemeClr>
                </a:solidFill>
                <a:latin typeface="Arial" panose="020B0604020202020204" pitchFamily="34" charset="0"/>
              </a:rPr>
              <a:t>.6</a:t>
            </a:r>
            <a:r>
              <a:rPr kumimoji="0" lang="en-US" altLang="en-US" sz="5400" b="1" i="0" u="none" strike="noStrike" cap="none" normalizeH="0" baseline="0" dirty="0">
                <a:ln>
                  <a:noFill/>
                </a:ln>
                <a:solidFill>
                  <a:schemeClr val="accent6">
                    <a:lumMod val="10000"/>
                  </a:schemeClr>
                </a:solidFill>
                <a:effectLst/>
                <a:latin typeface="Arial" panose="020B0604020202020204" pitchFamily="34" charset="0"/>
              </a:rPr>
              <a:t> </a:t>
            </a:r>
            <a:r>
              <a:rPr lang="ar-SA" sz="5400" dirty="0"/>
              <a:t>كيف يؤثر الإعلام؟</a:t>
            </a:r>
            <a:endParaRPr kumimoji="0" lang="ar-SA" altLang="en-US" sz="1400" b="0" i="0" u="none" strike="noStrike" cap="none" normalizeH="0" baseline="0" dirty="0">
              <a:ln>
                <a:noFill/>
              </a:ln>
              <a:solidFill>
                <a:schemeClr val="accent6">
                  <a:lumMod val="10000"/>
                </a:schemeClr>
              </a:solidFill>
              <a:effectLst/>
              <a:latin typeface="Arial" panose="020B060402020202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2353E072-095F-F41E-7ABE-729C0F199EB3}"/>
              </a:ext>
            </a:extLst>
          </p:cNvPr>
          <p:cNvSpPr txBox="1"/>
          <p:nvPr/>
        </p:nvSpPr>
        <p:spPr>
          <a:xfrm>
            <a:off x="4684143" y="2444094"/>
            <a:ext cx="7340706" cy="1938992"/>
          </a:xfrm>
          <a:prstGeom prst="rect">
            <a:avLst/>
          </a:prstGeom>
          <a:noFill/>
        </p:spPr>
        <p:txBody>
          <a:bodyPr wrap="square">
            <a:spAutoFit/>
          </a:bodyPr>
          <a:lstStyle/>
          <a:p>
            <a:pPr algn="r"/>
            <a:r>
              <a:rPr lang="ar-SA" sz="2400" dirty="0"/>
              <a:t>يؤثر الإعلام في الرأي العام من خلال اختيار نوعية الأخبار التي يتم عرضها للجمهور. كما يعتمد على طريقة تقديم المعلومات سواء بشكل مباشر أو غير مباشر. يساهم تكرار نفس الرسائل في ترسيخ الأفكار في أذهان الناس. إضافة إلى ذلك، تلعب الصور والفيديوهات دورًا كبيرًا في جذب الانتباه والتأثير.</a:t>
            </a:r>
          </a:p>
        </p:txBody>
      </p:sp>
      <p:pic>
        <p:nvPicPr>
          <p:cNvPr id="3" name="Picture 2">
            <a:extLst>
              <a:ext uri="{FF2B5EF4-FFF2-40B4-BE49-F238E27FC236}">
                <a16:creationId xmlns:a16="http://schemas.microsoft.com/office/drawing/2014/main" id="{04E4F564-C596-4E54-1206-7A37D3AFE722}"/>
              </a:ext>
            </a:extLst>
          </p:cNvPr>
          <p:cNvPicPr>
            <a:picLocks noChangeAspect="1"/>
          </p:cNvPicPr>
          <p:nvPr/>
        </p:nvPicPr>
        <p:blipFill>
          <a:blip r:embed="rId2"/>
          <a:stretch>
            <a:fillRect/>
          </a:stretch>
        </p:blipFill>
        <p:spPr>
          <a:xfrm>
            <a:off x="-77637" y="1"/>
            <a:ext cx="4882552" cy="6858000"/>
          </a:xfrm>
          <a:prstGeom prst="rect">
            <a:avLst/>
          </a:prstGeom>
        </p:spPr>
      </p:pic>
    </p:spTree>
    <p:extLst>
      <p:ext uri="{BB962C8B-B14F-4D97-AF65-F5344CB8AC3E}">
        <p14:creationId xmlns:p14="http://schemas.microsoft.com/office/powerpoint/2010/main" val="19024245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746466F-9F24-C34E-BBA6-2CB94305520C}"/>
              </a:ext>
            </a:extLst>
          </p:cNvPr>
          <p:cNvSpPr>
            <a:spLocks noGrp="1"/>
          </p:cNvSpPr>
          <p:nvPr>
            <p:ph type="sldNum" sz="quarter" idx="11"/>
          </p:nvPr>
        </p:nvSpPr>
        <p:spPr>
          <a:xfrm>
            <a:off x="10635996" y="6356350"/>
            <a:ext cx="784860" cy="365125"/>
          </a:xfrm>
        </p:spPr>
        <p:txBody>
          <a:bodyPr/>
          <a:lstStyle/>
          <a:p>
            <a:fld id="{294A09A9-5501-47C1-A89A-A340965A2BE2}" type="slidenum">
              <a:rPr lang="en-US" smtClean="0"/>
              <a:pPr/>
              <a:t>5</a:t>
            </a:fld>
            <a:endParaRPr lang="en-US" dirty="0"/>
          </a:p>
        </p:txBody>
      </p:sp>
      <p:sp>
        <p:nvSpPr>
          <p:cNvPr id="9" name="Rectangle 1">
            <a:extLst>
              <a:ext uri="{FF2B5EF4-FFF2-40B4-BE49-F238E27FC236}">
                <a16:creationId xmlns:a16="http://schemas.microsoft.com/office/drawing/2014/main" id="{AD12B2F0-B3DD-B3CD-443A-62B00A565583}"/>
              </a:ext>
            </a:extLst>
          </p:cNvPr>
          <p:cNvSpPr>
            <a:spLocks noChangeArrowheads="1"/>
          </p:cNvSpPr>
          <p:nvPr/>
        </p:nvSpPr>
        <p:spPr bwMode="auto">
          <a:xfrm>
            <a:off x="3968149" y="501650"/>
            <a:ext cx="3505842"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algn="r" rtl="1" eaLnBrk="0" fontAlgn="base" hangingPunct="0">
              <a:spcBef>
                <a:spcPct val="0"/>
              </a:spcBef>
              <a:spcAft>
                <a:spcPct val="0"/>
              </a:spcAft>
            </a:pPr>
            <a:r>
              <a:rPr kumimoji="0" lang="en-US" altLang="en-US" sz="7200" b="1" i="0" u="sng" strike="noStrike" cap="none" normalizeH="0" baseline="0" dirty="0">
                <a:ln>
                  <a:noFill/>
                </a:ln>
                <a:solidFill>
                  <a:schemeClr val="accent6">
                    <a:lumMod val="10000"/>
                  </a:schemeClr>
                </a:solidFill>
                <a:effectLst/>
                <a:latin typeface="Arial" panose="020B0604020202020204" pitchFamily="34" charset="0"/>
              </a:rPr>
              <a:t>.</a:t>
            </a:r>
            <a:r>
              <a:rPr lang="en-US" altLang="en-US" sz="7200" b="1" u="sng" dirty="0">
                <a:solidFill>
                  <a:schemeClr val="accent6">
                    <a:lumMod val="10000"/>
                  </a:schemeClr>
                </a:solidFill>
                <a:latin typeface="Arial" panose="020B0604020202020204" pitchFamily="34" charset="0"/>
              </a:rPr>
              <a:t>7</a:t>
            </a:r>
            <a:r>
              <a:rPr kumimoji="0" lang="en-US" altLang="en-US" sz="7200" b="1" i="0" u="sng" strike="noStrike" cap="none" normalizeH="0" baseline="0" dirty="0">
                <a:ln>
                  <a:noFill/>
                </a:ln>
                <a:solidFill>
                  <a:schemeClr val="accent6">
                    <a:lumMod val="10000"/>
                  </a:schemeClr>
                </a:solidFill>
                <a:effectLst/>
                <a:latin typeface="Arial" panose="020B0604020202020204" pitchFamily="34" charset="0"/>
              </a:rPr>
              <a:t> </a:t>
            </a:r>
            <a:r>
              <a:rPr lang="ar-SA" altLang="en-US" sz="7200" b="1" u="sng" dirty="0">
                <a:solidFill>
                  <a:schemeClr val="accent6">
                    <a:lumMod val="10000"/>
                  </a:schemeClr>
                </a:solidFill>
                <a:latin typeface="Arial" panose="020B0604020202020204" pitchFamily="34" charset="0"/>
                <a:cs typeface="Arial" panose="020B0604020202020204" pitchFamily="34" charset="0"/>
              </a:rPr>
              <a:t>امثلة</a:t>
            </a:r>
            <a:endParaRPr kumimoji="0" lang="ar-SA" altLang="en-US" sz="2000" b="0" i="0" u="sng" strike="noStrike" cap="none" normalizeH="0" baseline="0" dirty="0">
              <a:ln>
                <a:noFill/>
              </a:ln>
              <a:solidFill>
                <a:schemeClr val="accent6">
                  <a:lumMod val="10000"/>
                </a:schemeClr>
              </a:solidFill>
              <a:effectLst/>
              <a:latin typeface="Arial" panose="020B0604020202020204" pitchFamily="34" charset="0"/>
              <a:cs typeface="Arial" panose="020B0604020202020204" pitchFamily="34" charset="0"/>
            </a:endParaRPr>
          </a:p>
        </p:txBody>
      </p:sp>
      <p:sp>
        <p:nvSpPr>
          <p:cNvPr id="16" name="Rectangle 2">
            <a:extLst>
              <a:ext uri="{FF2B5EF4-FFF2-40B4-BE49-F238E27FC236}">
                <a16:creationId xmlns:a16="http://schemas.microsoft.com/office/drawing/2014/main" id="{588FFE0D-9D65-481B-37BF-2B7744D58B5C}"/>
              </a:ext>
            </a:extLst>
          </p:cNvPr>
          <p:cNvSpPr>
            <a:spLocks noChangeArrowheads="1"/>
          </p:cNvSpPr>
          <p:nvPr/>
        </p:nvSpPr>
        <p:spPr bwMode="auto">
          <a:xfrm>
            <a:off x="-254074" y="2644170"/>
            <a:ext cx="12446074"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r"/>
            <a:r>
              <a:rPr lang="ar-SA" sz="3200" dirty="0"/>
              <a:t>تؤثر وسائل التواصل الاجتماعي بشكل كبير على آراء الشباب في مختلف القضايا. كما تساعد في نشر الأخبار بسرعة كبيرة بين الناس. تلعب الحملات الإعلامية دورًا مهمًا في توجيه سلوك الأفراد. مثل حملات التوعية الصحية أو الحملات الانتخابية.</a:t>
            </a:r>
          </a:p>
        </p:txBody>
      </p:sp>
    </p:spTree>
    <p:extLst>
      <p:ext uri="{BB962C8B-B14F-4D97-AF65-F5344CB8AC3E}">
        <p14:creationId xmlns:p14="http://schemas.microsoft.com/office/powerpoint/2010/main" val="30133433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8F090ED-AB65-F860-A6D0-5F6E60E175E5}"/>
              </a:ext>
            </a:extLst>
          </p:cNvPr>
          <p:cNvSpPr>
            <a:spLocks noGrp="1"/>
          </p:cNvSpPr>
          <p:nvPr>
            <p:ph type="sldNum" sz="quarter" idx="11"/>
          </p:nvPr>
        </p:nvSpPr>
        <p:spPr>
          <a:xfrm>
            <a:off x="10635996" y="6356350"/>
            <a:ext cx="784860" cy="365125"/>
          </a:xfrm>
        </p:spPr>
        <p:txBody>
          <a:bodyPr/>
          <a:lstStyle/>
          <a:p>
            <a:fld id="{294A09A9-5501-47C1-A89A-A340965A2BE2}" type="slidenum">
              <a:rPr lang="en-US" smtClean="0"/>
              <a:pPr/>
              <a:t>6</a:t>
            </a:fld>
            <a:endParaRPr lang="en-US" dirty="0"/>
          </a:p>
        </p:txBody>
      </p:sp>
      <p:sp>
        <p:nvSpPr>
          <p:cNvPr id="11" name="Rectangle 1">
            <a:extLst>
              <a:ext uri="{FF2B5EF4-FFF2-40B4-BE49-F238E27FC236}">
                <a16:creationId xmlns:a16="http://schemas.microsoft.com/office/drawing/2014/main" id="{A7631096-11ED-21CA-BC32-96BDAF099F57}"/>
              </a:ext>
            </a:extLst>
          </p:cNvPr>
          <p:cNvSpPr>
            <a:spLocks noChangeArrowheads="1"/>
          </p:cNvSpPr>
          <p:nvPr/>
        </p:nvSpPr>
        <p:spPr bwMode="auto">
          <a:xfrm>
            <a:off x="5363817" y="57826"/>
            <a:ext cx="5331126"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r" defTabSz="914400" rtl="1" eaLnBrk="0" fontAlgn="base" latinLnBrk="0" hangingPunct="0">
              <a:lnSpc>
                <a:spcPct val="100000"/>
              </a:lnSpc>
              <a:spcBef>
                <a:spcPct val="0"/>
              </a:spcBef>
              <a:spcAft>
                <a:spcPct val="0"/>
              </a:spcAft>
              <a:buClrTx/>
              <a:buSzTx/>
              <a:buFontTx/>
              <a:buNone/>
              <a:tabLst/>
            </a:pPr>
            <a:r>
              <a:rPr kumimoji="0" lang="en-US" altLang="en-US" sz="6000" b="1" i="0" u="none" strike="noStrike" cap="none" normalizeH="0" baseline="0" dirty="0">
                <a:ln>
                  <a:noFill/>
                </a:ln>
                <a:solidFill>
                  <a:schemeClr val="accent6">
                    <a:lumMod val="10000"/>
                  </a:schemeClr>
                </a:solidFill>
                <a:effectLst/>
                <a:latin typeface="Arial" panose="020B0604020202020204" pitchFamily="34" charset="0"/>
              </a:rPr>
              <a:t>8</a:t>
            </a:r>
            <a:r>
              <a:rPr kumimoji="0" lang="ar-SA" altLang="en-US" sz="6000" b="1" i="0" u="none" strike="noStrike" cap="none" normalizeH="0" baseline="0" dirty="0">
                <a:ln>
                  <a:noFill/>
                </a:ln>
                <a:solidFill>
                  <a:schemeClr val="accent6">
                    <a:lumMod val="10000"/>
                  </a:schemeClr>
                </a:solidFill>
                <a:effectLst/>
                <a:latin typeface="Arial" panose="020B0604020202020204" pitchFamily="34" charset="0"/>
                <a:cs typeface="Arial" panose="020B0604020202020204" pitchFamily="34" charset="0"/>
              </a:rPr>
              <a:t>.</a:t>
            </a:r>
            <a:r>
              <a:rPr lang="ar-SA" sz="6000" b="1" dirty="0"/>
              <a:t> إيجابيات الإعلام</a:t>
            </a:r>
            <a:endParaRPr kumimoji="0" lang="ar-SA" altLang="en-US" sz="1600" b="0" i="0" u="none" strike="noStrike" cap="none" normalizeH="0" baseline="0" dirty="0">
              <a:ln>
                <a:noFill/>
              </a:ln>
              <a:solidFill>
                <a:schemeClr val="accent6">
                  <a:lumMod val="10000"/>
                </a:schemeClr>
              </a:solidFill>
              <a:effectLst/>
              <a:latin typeface="Arial" panose="020B060402020202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9C0DB993-1055-8641-37B6-E9C2D1D81C24}"/>
              </a:ext>
            </a:extLst>
          </p:cNvPr>
          <p:cNvSpPr txBox="1"/>
          <p:nvPr/>
        </p:nvSpPr>
        <p:spPr>
          <a:xfrm>
            <a:off x="4580627" y="1189227"/>
            <a:ext cx="7533736" cy="1569660"/>
          </a:xfrm>
          <a:prstGeom prst="rect">
            <a:avLst/>
          </a:prstGeom>
          <a:noFill/>
        </p:spPr>
        <p:txBody>
          <a:bodyPr wrap="square">
            <a:spAutoFit/>
          </a:bodyPr>
          <a:lstStyle/>
          <a:p>
            <a:pPr algn="r"/>
            <a:r>
              <a:rPr lang="ar-SA" sz="2400" dirty="0"/>
              <a:t>يساهم الإعلام في نشر الوعي بين أفراد المجتمع حول القضايا المهمة. كما يسهل الوصول إلى المعلومات في أي وقت وبأي مكان. يساعد أيضًا في ربط العالم ببعضه البعض وتقريب المسافات. بالإضافة إلى ذلك، يساهم في تطوير المجتمعات ونشر الثقافة.</a:t>
            </a:r>
          </a:p>
        </p:txBody>
      </p:sp>
      <p:sp>
        <p:nvSpPr>
          <p:cNvPr id="16" name="Rectangle 4">
            <a:extLst>
              <a:ext uri="{FF2B5EF4-FFF2-40B4-BE49-F238E27FC236}">
                <a16:creationId xmlns:a16="http://schemas.microsoft.com/office/drawing/2014/main" id="{8D7A3FDC-560F-EC96-EC7C-9E49310DC041}"/>
              </a:ext>
            </a:extLst>
          </p:cNvPr>
          <p:cNvSpPr>
            <a:spLocks noChangeArrowheads="1"/>
          </p:cNvSpPr>
          <p:nvPr/>
        </p:nvSpPr>
        <p:spPr bwMode="auto">
          <a:xfrm>
            <a:off x="4347713" y="3649677"/>
            <a:ext cx="7766650" cy="18194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r"/>
            <a:r>
              <a:rPr lang="ar-SA" sz="2800" dirty="0"/>
              <a:t>قد يؤدي الإعلام أحيانًا إلى نشر أخبار زائفة وغير صحيحة بين الناس. مما يسبب سوء الفهم وانتشار الشائعات داخل المجتمع. كما يمكن أن يُستعمل للتأثير على الرأي العام بطريقة سلبية. إضافة إلى ذلك، قد يساهم في نشر أفكار غير مفيدة أو مضللة.</a:t>
            </a:r>
          </a:p>
        </p:txBody>
      </p:sp>
      <p:sp>
        <p:nvSpPr>
          <p:cNvPr id="2" name="Rectangle 1">
            <a:extLst>
              <a:ext uri="{FF2B5EF4-FFF2-40B4-BE49-F238E27FC236}">
                <a16:creationId xmlns:a16="http://schemas.microsoft.com/office/drawing/2014/main" id="{6ADFDC15-BB5C-61F7-CFD7-E608DA5BBC80}"/>
              </a:ext>
            </a:extLst>
          </p:cNvPr>
          <p:cNvSpPr>
            <a:spLocks noChangeArrowheads="1"/>
          </p:cNvSpPr>
          <p:nvPr/>
        </p:nvSpPr>
        <p:spPr bwMode="auto">
          <a:xfrm>
            <a:off x="5913032" y="2849458"/>
            <a:ext cx="5331126"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r" defTabSz="914400" rtl="1" eaLnBrk="0" fontAlgn="base" latinLnBrk="0" hangingPunct="0">
              <a:lnSpc>
                <a:spcPct val="100000"/>
              </a:lnSpc>
              <a:spcBef>
                <a:spcPct val="0"/>
              </a:spcBef>
              <a:spcAft>
                <a:spcPct val="0"/>
              </a:spcAft>
              <a:buClrTx/>
              <a:buSzTx/>
              <a:buFontTx/>
              <a:buNone/>
              <a:tabLst/>
            </a:pPr>
            <a:r>
              <a:rPr kumimoji="0" lang="ar-SA" altLang="en-US" sz="6000" b="1" i="0" u="none" strike="noStrike" cap="none" normalizeH="0" baseline="0" dirty="0">
                <a:ln>
                  <a:noFill/>
                </a:ln>
                <a:solidFill>
                  <a:schemeClr val="accent6">
                    <a:lumMod val="10000"/>
                  </a:schemeClr>
                </a:solidFill>
                <a:effectLst/>
                <a:latin typeface="Arial" panose="020B0604020202020204" pitchFamily="34" charset="0"/>
              </a:rPr>
              <a:t>9</a:t>
            </a:r>
            <a:r>
              <a:rPr kumimoji="0" lang="ar-SA" altLang="en-US" sz="6000" b="1" i="0" u="none" strike="noStrike" cap="none" normalizeH="0" baseline="0" dirty="0">
                <a:ln>
                  <a:noFill/>
                </a:ln>
                <a:solidFill>
                  <a:schemeClr val="accent6">
                    <a:lumMod val="10000"/>
                  </a:schemeClr>
                </a:solidFill>
                <a:effectLst/>
                <a:latin typeface="Arial" panose="020B0604020202020204" pitchFamily="34" charset="0"/>
                <a:cs typeface="Arial" panose="020B0604020202020204" pitchFamily="34" charset="0"/>
              </a:rPr>
              <a:t>.</a:t>
            </a:r>
            <a:r>
              <a:rPr lang="ar-SA" sz="6000" b="1" dirty="0"/>
              <a:t> سلبيات الإعلام</a:t>
            </a:r>
            <a:endParaRPr kumimoji="0" lang="ar-SA" altLang="en-US" sz="1600" b="0" i="0" u="none" strike="noStrike" cap="none" normalizeH="0" baseline="0" dirty="0">
              <a:ln>
                <a:noFill/>
              </a:ln>
              <a:solidFill>
                <a:schemeClr val="accent6">
                  <a:lumMod val="10000"/>
                </a:schemeClr>
              </a:solidFill>
              <a:effectLst/>
              <a:latin typeface="Arial" panose="020B0604020202020204" pitchFamily="34" charset="0"/>
              <a:cs typeface="Arial" panose="020B0604020202020204" pitchFamily="34" charset="0"/>
            </a:endParaRPr>
          </a:p>
        </p:txBody>
      </p:sp>
      <p:pic>
        <p:nvPicPr>
          <p:cNvPr id="9" name="Picture Placeholder 8" descr="A group of people looking up at a large screen&#10;&#10;AI-generated content may be incorrect.">
            <a:extLst>
              <a:ext uri="{FF2B5EF4-FFF2-40B4-BE49-F238E27FC236}">
                <a16:creationId xmlns:a16="http://schemas.microsoft.com/office/drawing/2014/main" id="{A61F51AA-7E06-9D8B-CD89-A3E8FFC667FC}"/>
              </a:ext>
            </a:extLst>
          </p:cNvPr>
          <p:cNvPicPr>
            <a:picLocks noGrp="1" noChangeAspect="1"/>
          </p:cNvPicPr>
          <p:nvPr>
            <p:ph type="pic" sz="quarter" idx="13"/>
          </p:nvPr>
        </p:nvPicPr>
        <p:blipFill>
          <a:blip r:embed="rId2"/>
          <a:srcRect t="7817" b="7817"/>
          <a:stretch>
            <a:fillRect/>
          </a:stretch>
        </p:blipFill>
        <p:spPr/>
      </p:pic>
    </p:spTree>
    <p:extLst>
      <p:ext uri="{BB962C8B-B14F-4D97-AF65-F5344CB8AC3E}">
        <p14:creationId xmlns:p14="http://schemas.microsoft.com/office/powerpoint/2010/main" val="20694286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746466F-9F24-C34E-BBA6-2CB94305520C}"/>
              </a:ext>
            </a:extLst>
          </p:cNvPr>
          <p:cNvSpPr>
            <a:spLocks noGrp="1"/>
          </p:cNvSpPr>
          <p:nvPr>
            <p:ph type="sldNum" sz="quarter" idx="11"/>
          </p:nvPr>
        </p:nvSpPr>
        <p:spPr>
          <a:xfrm>
            <a:off x="10635996" y="6356350"/>
            <a:ext cx="784860" cy="365125"/>
          </a:xfrm>
        </p:spPr>
        <p:txBody>
          <a:bodyPr/>
          <a:lstStyle/>
          <a:p>
            <a:fld id="{294A09A9-5501-47C1-A89A-A340965A2BE2}" type="slidenum">
              <a:rPr lang="en-US" smtClean="0"/>
              <a:pPr/>
              <a:t>7</a:t>
            </a:fld>
            <a:endParaRPr lang="en-US" dirty="0"/>
          </a:p>
        </p:txBody>
      </p:sp>
      <p:sp>
        <p:nvSpPr>
          <p:cNvPr id="9" name="Rectangle 1">
            <a:extLst>
              <a:ext uri="{FF2B5EF4-FFF2-40B4-BE49-F238E27FC236}">
                <a16:creationId xmlns:a16="http://schemas.microsoft.com/office/drawing/2014/main" id="{AD12B2F0-B3DD-B3CD-443A-62B00A565583}"/>
              </a:ext>
            </a:extLst>
          </p:cNvPr>
          <p:cNvSpPr>
            <a:spLocks noChangeArrowheads="1"/>
          </p:cNvSpPr>
          <p:nvPr/>
        </p:nvSpPr>
        <p:spPr bwMode="auto">
          <a:xfrm>
            <a:off x="4451230" y="699155"/>
            <a:ext cx="3505842"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algn="ctr" rtl="1" eaLnBrk="0" fontAlgn="base" hangingPunct="0">
              <a:spcBef>
                <a:spcPct val="0"/>
              </a:spcBef>
              <a:spcAft>
                <a:spcPct val="0"/>
              </a:spcAft>
            </a:pPr>
            <a:r>
              <a:rPr kumimoji="0" lang="ar-SA" altLang="en-US" sz="7200" b="1" i="0" u="sng" strike="noStrike" cap="none" normalizeH="0" baseline="0" dirty="0">
                <a:ln>
                  <a:noFill/>
                </a:ln>
                <a:solidFill>
                  <a:schemeClr val="accent6">
                    <a:lumMod val="10000"/>
                  </a:schemeClr>
                </a:solidFill>
                <a:effectLst/>
                <a:latin typeface="Arial" panose="020B0604020202020204" pitchFamily="34" charset="0"/>
                <a:cs typeface="Arial" panose="020B0604020202020204" pitchFamily="34" charset="0"/>
              </a:rPr>
              <a:t>خاتمة</a:t>
            </a:r>
            <a:endParaRPr kumimoji="0" lang="ar-SA" altLang="en-US" sz="2000" b="0" i="0" u="sng" strike="noStrike" cap="none" normalizeH="0" baseline="0" dirty="0">
              <a:ln>
                <a:noFill/>
              </a:ln>
              <a:solidFill>
                <a:schemeClr val="accent6">
                  <a:lumMod val="10000"/>
                </a:schemeClr>
              </a:solidFill>
              <a:effectLst/>
              <a:latin typeface="Arial" panose="020B0604020202020204" pitchFamily="34" charset="0"/>
              <a:cs typeface="Arial" panose="020B0604020202020204" pitchFamily="34" charset="0"/>
            </a:endParaRPr>
          </a:p>
        </p:txBody>
      </p:sp>
      <p:sp>
        <p:nvSpPr>
          <p:cNvPr id="16" name="Rectangle 2">
            <a:extLst>
              <a:ext uri="{FF2B5EF4-FFF2-40B4-BE49-F238E27FC236}">
                <a16:creationId xmlns:a16="http://schemas.microsoft.com/office/drawing/2014/main" id="{588FFE0D-9D65-481B-37BF-2B7744D58B5C}"/>
              </a:ext>
            </a:extLst>
          </p:cNvPr>
          <p:cNvSpPr>
            <a:spLocks noChangeArrowheads="1"/>
          </p:cNvSpPr>
          <p:nvPr/>
        </p:nvSpPr>
        <p:spPr bwMode="auto">
          <a:xfrm>
            <a:off x="-254074" y="2644170"/>
            <a:ext cx="12446074"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r"/>
            <a:r>
              <a:rPr lang="ar-SA" sz="3200" dirty="0"/>
              <a:t>في الختام، يُعتبر الإعلام من أهم الوسائل التي تؤثر في حياة الإنسان بشكل كبير. يمكن أن يكون وسيلة لنشر الوعي والمعرفة داخل المجتمع. كما يمكن أن يُستعمل بشكل سلبي لتوجيه الرأي العام. لذلك يجب التعامل مع الإعلام بوعي ومسؤولية كبيرة.</a:t>
            </a:r>
          </a:p>
        </p:txBody>
      </p:sp>
    </p:spTree>
    <p:extLst>
      <p:ext uri="{BB962C8B-B14F-4D97-AF65-F5344CB8AC3E}">
        <p14:creationId xmlns:p14="http://schemas.microsoft.com/office/powerpoint/2010/main" val="27180310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0f2de7bdf97006cb11bab262ecea3814_1 (online-video-cutter.com)">
            <a:hlinkClick r:id="" action="ppaction://media"/>
            <a:extLst>
              <a:ext uri="{FF2B5EF4-FFF2-40B4-BE49-F238E27FC236}">
                <a16:creationId xmlns:a16="http://schemas.microsoft.com/office/drawing/2014/main" id="{4E88F4DA-7DF0-8118-7252-153183FF2F4B}"/>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956425"/>
          </a:xfrm>
          <a:prstGeom prst="rect">
            <a:avLst/>
          </a:prstGeom>
        </p:spPr>
      </p:pic>
      <p:sp>
        <p:nvSpPr>
          <p:cNvPr id="2" name="TextBox 1">
            <a:extLst>
              <a:ext uri="{FF2B5EF4-FFF2-40B4-BE49-F238E27FC236}">
                <a16:creationId xmlns:a16="http://schemas.microsoft.com/office/drawing/2014/main" id="{AD6DCBA7-B212-7662-FCC6-E954746E9AEE}"/>
              </a:ext>
            </a:extLst>
          </p:cNvPr>
          <p:cNvSpPr txBox="1"/>
          <p:nvPr/>
        </p:nvSpPr>
        <p:spPr>
          <a:xfrm>
            <a:off x="10619117" y="5909094"/>
            <a:ext cx="1423358" cy="646331"/>
          </a:xfrm>
          <a:prstGeom prst="rect">
            <a:avLst/>
          </a:prstGeom>
          <a:noFill/>
        </p:spPr>
        <p:txBody>
          <a:bodyPr wrap="square" rtlCol="0">
            <a:spAutoFit/>
          </a:bodyPr>
          <a:lstStyle/>
          <a:p>
            <a:pPr algn="r"/>
            <a:r>
              <a:rPr lang="ar-SA" dirty="0">
                <a:solidFill>
                  <a:schemeClr val="bg1"/>
                </a:solidFill>
              </a:rPr>
              <a:t>من صنع </a:t>
            </a:r>
            <a:br>
              <a:rPr lang="fr-FR" dirty="0">
                <a:solidFill>
                  <a:schemeClr val="bg1"/>
                </a:solidFill>
              </a:rPr>
            </a:br>
            <a:r>
              <a:rPr lang="ar-SA" dirty="0">
                <a:solidFill>
                  <a:schemeClr val="bg1"/>
                </a:solidFill>
              </a:rPr>
              <a:t>محمد الكتمور</a:t>
            </a:r>
            <a:endParaRPr lang="en-US" dirty="0">
              <a:solidFill>
                <a:schemeClr val="bg1"/>
              </a:solidFill>
            </a:endParaRPr>
          </a:p>
        </p:txBody>
      </p:sp>
    </p:spTree>
    <p:extLst>
      <p:ext uri="{BB962C8B-B14F-4D97-AF65-F5344CB8AC3E}">
        <p14:creationId xmlns:p14="http://schemas.microsoft.com/office/powerpoint/2010/main" val="2029177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613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descr="A bouquet of flowers">
            <a:extLst>
              <a:ext uri="{FF2B5EF4-FFF2-40B4-BE49-F238E27FC236}">
                <a16:creationId xmlns:a16="http://schemas.microsoft.com/office/drawing/2014/main" id="{8AB2ECDC-2C97-9031-6EF9-11EF690976ED}"/>
              </a:ext>
            </a:extLst>
          </p:cNvPr>
          <p:cNvPicPr>
            <a:picLocks noGrp="1" noChangeAspect="1"/>
          </p:cNvPicPr>
          <p:nvPr>
            <p:ph type="pic" sz="quarter" idx="10"/>
          </p:nvPr>
        </p:nvPicPr>
        <p:blipFill>
          <a:blip r:embed="rId2"/>
          <a:srcRect/>
          <a:stretch/>
        </p:blipFill>
        <p:spPr>
          <a:xfrm>
            <a:off x="0" y="0"/>
            <a:ext cx="12192000" cy="6858000"/>
          </a:xfrm>
        </p:spPr>
      </p:pic>
      <p:sp>
        <p:nvSpPr>
          <p:cNvPr id="15" name="Subtitle 14">
            <a:extLst>
              <a:ext uri="{FF2B5EF4-FFF2-40B4-BE49-F238E27FC236}">
                <a16:creationId xmlns:a16="http://schemas.microsoft.com/office/drawing/2014/main" id="{6EF8E06F-4153-981B-474D-3D483B6F4F84}"/>
              </a:ext>
            </a:extLst>
          </p:cNvPr>
          <p:cNvSpPr>
            <a:spLocks noGrp="1"/>
          </p:cNvSpPr>
          <p:nvPr>
            <p:ph type="subTitle" idx="1"/>
          </p:nvPr>
        </p:nvSpPr>
        <p:spPr>
          <a:xfrm>
            <a:off x="4288536" y="3518218"/>
            <a:ext cx="4201551" cy="853862"/>
          </a:xfrm>
        </p:spPr>
        <p:txBody>
          <a:bodyPr>
            <a:normAutofit/>
          </a:bodyPr>
          <a:lstStyle/>
          <a:p>
            <a:r>
              <a:rPr lang="ar-SA" sz="3200" b="0" i="0" dirty="0">
                <a:effectLst/>
              </a:rPr>
              <a:t>شكر تام من جميع اعضاء لكم</a:t>
            </a:r>
            <a:r>
              <a:rPr lang="fr-FR" sz="3200" b="0" i="0">
                <a:effectLst/>
              </a:rPr>
              <a:t> </a:t>
            </a:r>
            <a:endParaRPr lang="en-US" sz="3200" dirty="0"/>
          </a:p>
        </p:txBody>
      </p:sp>
      <p:cxnSp>
        <p:nvCxnSpPr>
          <p:cNvPr id="25" name="Straight Connector 24">
            <a:extLst>
              <a:ext uri="{FF2B5EF4-FFF2-40B4-BE49-F238E27FC236}">
                <a16:creationId xmlns:a16="http://schemas.microsoft.com/office/drawing/2014/main" id="{DE502E84-5063-F43E-AC45-9F5CEAA69246}"/>
              </a:ext>
              <a:ext uri="{C183D7F6-B498-43B3-948B-1728B52AA6E4}">
                <adec:decorative xmlns:adec="http://schemas.microsoft.com/office/drawing/2017/decorative" val="1"/>
              </a:ext>
            </a:extLst>
          </p:cNvPr>
          <p:cNvCxnSpPr>
            <a:cxnSpLocks/>
          </p:cNvCxnSpPr>
          <p:nvPr/>
        </p:nvCxnSpPr>
        <p:spPr>
          <a:xfrm>
            <a:off x="4669536" y="3240733"/>
            <a:ext cx="3624541"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pic>
        <p:nvPicPr>
          <p:cNvPr id="26" name="Picture 25">
            <a:extLst>
              <a:ext uri="{FF2B5EF4-FFF2-40B4-BE49-F238E27FC236}">
                <a16:creationId xmlns:a16="http://schemas.microsoft.com/office/drawing/2014/main" id="{DE43C393-A639-F47D-D8A8-BAF189C58382}"/>
              </a:ext>
              <a:ext uri="{C183D7F6-B498-43B3-948B-1728B52AA6E4}">
                <adec:decorative xmlns:adec="http://schemas.microsoft.com/office/drawing/2017/decorative" val="1"/>
              </a:ext>
            </a:extLst>
          </p:cNvPr>
          <p:cNvPicPr>
            <a:picLocks noChangeAspect="1"/>
          </p:cNvPicPr>
          <p:nvPr/>
        </p:nvPicPr>
        <p:blipFill>
          <a:blip r:embed="rId3" cstate="screen">
            <a:extLst>
              <a:ext uri="{BEBA8EAE-BF5A-486C-A8C5-ECC9F3942E4B}">
                <a14:imgProps xmlns:a14="http://schemas.microsoft.com/office/drawing/2010/main">
                  <a14:imgLayer r:embed="rId4">
                    <a14:imgEffect>
                      <a14:saturation sat="35000"/>
                    </a14:imgEffect>
                  </a14:imgLayer>
                </a14:imgProps>
              </a:ext>
              <a:ext uri="{28A0092B-C50C-407E-A947-70E740481C1C}">
                <a14:useLocalDpi xmlns:a14="http://schemas.microsoft.com/office/drawing/2010/main"/>
              </a:ext>
            </a:extLst>
          </a:blip>
          <a:stretch>
            <a:fillRect/>
          </a:stretch>
        </p:blipFill>
        <p:spPr>
          <a:xfrm>
            <a:off x="7539345" y="3098043"/>
            <a:ext cx="972078" cy="285381"/>
          </a:xfrm>
          <a:prstGeom prst="rect">
            <a:avLst/>
          </a:prstGeom>
        </p:spPr>
      </p:pic>
      <p:sp>
        <p:nvSpPr>
          <p:cNvPr id="5" name="Rectangle 1">
            <a:extLst>
              <a:ext uri="{FF2B5EF4-FFF2-40B4-BE49-F238E27FC236}">
                <a16:creationId xmlns:a16="http://schemas.microsoft.com/office/drawing/2014/main" id="{6BDD5DDA-ED99-1BAF-D42A-CBEC03DAB4D3}"/>
              </a:ext>
            </a:extLst>
          </p:cNvPr>
          <p:cNvSpPr>
            <a:spLocks noChangeArrowheads="1"/>
          </p:cNvSpPr>
          <p:nvPr/>
        </p:nvSpPr>
        <p:spPr bwMode="auto">
          <a:xfrm rot="10800000" flipV="1">
            <a:off x="4791456" y="866720"/>
            <a:ext cx="4145952" cy="21236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1" eaLnBrk="0" fontAlgn="base" latinLnBrk="0" hangingPunct="0">
              <a:lnSpc>
                <a:spcPct val="100000"/>
              </a:lnSpc>
              <a:spcBef>
                <a:spcPct val="0"/>
              </a:spcBef>
              <a:spcAft>
                <a:spcPct val="0"/>
              </a:spcAft>
              <a:buClrTx/>
              <a:buSzTx/>
              <a:buFontTx/>
              <a:buNone/>
              <a:tabLst/>
            </a:pPr>
            <a:r>
              <a:rPr kumimoji="0" lang="ar-SA" altLang="en-US" sz="13200" b="0" i="0" u="none" strike="noStrike" cap="none" normalizeH="0" baseline="0" dirty="0">
                <a:ln>
                  <a:noFill/>
                </a:ln>
                <a:solidFill>
                  <a:srgbClr val="E9E1DB"/>
                </a:solidFill>
                <a:effectLst/>
                <a:latin typeface="Arial" panose="020B0604020202020204" pitchFamily="34" charset="0"/>
                <a:cs typeface="Arial" panose="020B0604020202020204" pitchFamily="34" charset="0"/>
              </a:rPr>
              <a:t>النهاية </a:t>
            </a:r>
            <a:endParaRPr kumimoji="0" lang="ar-SA" alt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38040838"/>
      </p:ext>
    </p:extLst>
  </p:cSld>
  <p:clrMapOvr>
    <a:masterClrMapping/>
  </p:clrMapOvr>
</p:sld>
</file>

<file path=ppt/theme/theme1.xml><?xml version="1.0" encoding="utf-8"?>
<a:theme xmlns:a="http://schemas.openxmlformats.org/drawingml/2006/main" name="Custom">
  <a:themeElements>
    <a:clrScheme name="Custom 20">
      <a:dk1>
        <a:srgbClr val="000000"/>
      </a:dk1>
      <a:lt1>
        <a:srgbClr val="FFFFFF"/>
      </a:lt1>
      <a:dk2>
        <a:srgbClr val="CAD8D6"/>
      </a:dk2>
      <a:lt2>
        <a:srgbClr val="E7E6E6"/>
      </a:lt2>
      <a:accent1>
        <a:srgbClr val="7E8679"/>
      </a:accent1>
      <a:accent2>
        <a:srgbClr val="72292A"/>
      </a:accent2>
      <a:accent3>
        <a:srgbClr val="4A3A1C"/>
      </a:accent3>
      <a:accent4>
        <a:srgbClr val="E47D60"/>
      </a:accent4>
      <a:accent5>
        <a:srgbClr val="CEBBAF"/>
      </a:accent5>
      <a:accent6>
        <a:srgbClr val="E8DAC4"/>
      </a:accent6>
      <a:hlink>
        <a:srgbClr val="3968F6"/>
      </a:hlink>
      <a:folHlink>
        <a:srgbClr val="954F72"/>
      </a:folHlink>
    </a:clrScheme>
    <a:fontScheme name="Custom 23">
      <a:majorFont>
        <a:latin typeface="Baskerville Old Face"/>
        <a:ea typeface=""/>
        <a:cs typeface=""/>
      </a:majorFont>
      <a:minorFont>
        <a:latin typeface="Gill Sans Nova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loral flourish_win32_CP_v3" id="{3BF332BF-22B8-49D8-950E-E9BBBBF59833}" vid="{E4E7F1DC-3AF4-489F-A450-0CED11A8EBA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71E6BC5B-F32E-483D-A6CB-100D6BCB78C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9915FD3-F777-4046-A12C-BE3860E324BC}">
  <ds:schemaRefs>
    <ds:schemaRef ds:uri="http://schemas.microsoft.com/sharepoint/v3/contenttype/forms"/>
  </ds:schemaRefs>
</ds:datastoreItem>
</file>

<file path=customXml/itemProps3.xml><?xml version="1.0" encoding="utf-8"?>
<ds:datastoreItem xmlns:ds="http://schemas.openxmlformats.org/officeDocument/2006/customXml" ds:itemID="{A384BFC8-02DA-464F-AE97-4951BE47415C}">
  <ds:schemaRefs>
    <ds:schemaRef ds:uri="http://schemas.openxmlformats.org/package/2006/metadata/core-properties"/>
    <ds:schemaRef ds:uri="http://purl.org/dc/terms/"/>
    <ds:schemaRef ds:uri="230e9df3-be65-4c73-a93b-d1236ebd677e"/>
    <ds:schemaRef ds:uri="http://purl.org/dc/elements/1.1/"/>
    <ds:schemaRef ds:uri="http://schemas.microsoft.com/office/2006/documentManagement/types"/>
    <ds:schemaRef ds:uri="http://schemas.microsoft.com/sharepoint/v3"/>
    <ds:schemaRef ds:uri="http://schemas.microsoft.com/office/2006/metadata/properties"/>
    <ds:schemaRef ds:uri="71af3243-3dd4-4a8d-8c0d-dd76da1f02a5"/>
    <ds:schemaRef ds:uri="http://schemas.microsoft.com/office/infopath/2007/PartnerControls"/>
    <ds:schemaRef ds:uri="16c05727-aa75-4e4a-9b5f-8a80a1165891"/>
    <ds:schemaRef ds:uri="http://www.w3.org/XML/1998/namespace"/>
    <ds:schemaRef ds:uri="http://purl.org/dc/dcmitype/"/>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{D1E44E95-8827-43FB-AA07-98F6B3895271}TF6ca04e33-feaa-4cf5-9b27-d56362f12ac085bf296f_win32-5c14a82fef6c</Template>
  <TotalTime>89</TotalTime>
  <Words>501</Words>
  <Application>Microsoft Office PowerPoint</Application>
  <PresentationFormat>Grand écran</PresentationFormat>
  <Paragraphs>40</Paragraphs>
  <Slides>9</Slides>
  <Notes>2</Notes>
  <HiddenSlides>0</HiddenSlides>
  <MMClips>1</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9</vt:i4>
      </vt:variant>
    </vt:vector>
  </HeadingPairs>
  <TitlesOfParts>
    <vt:vector size="14" baseType="lpstr">
      <vt:lpstr>Arial</vt:lpstr>
      <vt:lpstr>Baskerville Old Face</vt:lpstr>
      <vt:lpstr>Calibri</vt:lpstr>
      <vt:lpstr>Gill Sans Nova Light</vt:lpstr>
      <vt:lpstr>Custom</vt:lpstr>
      <vt:lpstr>Présentation PowerPoint</vt:lpstr>
      <vt:lpstr>Présentation PowerPoint</vt:lpstr>
      <vt:lpstr>3. تعريف الرأي العام</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Elkatmour Mohamed</dc:creator>
  <cp:lastModifiedBy>hp</cp:lastModifiedBy>
  <cp:revision>5</cp:revision>
  <dcterms:created xsi:type="dcterms:W3CDTF">2026-04-14T23:55:21Z</dcterms:created>
  <dcterms:modified xsi:type="dcterms:W3CDTF">2026-04-15T13:42:40Z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