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72E704-D4C4-4B25-A18B-2D5DBC435D6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C44E609-22FF-46AB-8C43-D3D3B034BC41}">
      <dgm:prSet phldrT="[Texte]"/>
      <dgm:spPr/>
      <dgm:t>
        <a:bodyPr/>
        <a:lstStyle/>
        <a:p>
          <a:r>
            <a:rPr lang="fr-FR" dirty="0" err="1"/>
            <a:t>Syntactic</a:t>
          </a:r>
          <a:r>
            <a:rPr lang="fr-FR" dirty="0"/>
            <a:t> </a:t>
          </a:r>
          <a:r>
            <a:rPr lang="fr-FR" dirty="0" err="1"/>
            <a:t>Level</a:t>
          </a:r>
          <a:endParaRPr lang="fr-FR" dirty="0"/>
        </a:p>
      </dgm:t>
    </dgm:pt>
    <dgm:pt modelId="{DE53EDB5-252C-4B2D-9287-410E035DDAC8}" type="parTrans" cxnId="{9A93A7E8-E286-4589-AF3A-DB2A536B6AC1}">
      <dgm:prSet/>
      <dgm:spPr/>
      <dgm:t>
        <a:bodyPr/>
        <a:lstStyle/>
        <a:p>
          <a:endParaRPr lang="fr-FR"/>
        </a:p>
      </dgm:t>
    </dgm:pt>
    <dgm:pt modelId="{0C8D69DD-CDFD-43AD-A73C-ED025DC60829}" type="sibTrans" cxnId="{9A93A7E8-E286-4589-AF3A-DB2A536B6AC1}">
      <dgm:prSet/>
      <dgm:spPr/>
      <dgm:t>
        <a:bodyPr/>
        <a:lstStyle/>
        <a:p>
          <a:endParaRPr lang="fr-FR"/>
        </a:p>
      </dgm:t>
    </dgm:pt>
    <dgm:pt modelId="{93771317-315E-47F5-8203-DF1D45DCF965}">
      <dgm:prSet phldrT="[Texte]"/>
      <dgm:spPr/>
      <dgm:t>
        <a:bodyPr/>
        <a:lstStyle/>
        <a:p>
          <a:r>
            <a:rPr lang="fr-FR" dirty="0" err="1"/>
            <a:t>Semantic</a:t>
          </a:r>
          <a:r>
            <a:rPr lang="fr-FR" dirty="0"/>
            <a:t> </a:t>
          </a:r>
          <a:r>
            <a:rPr lang="fr-FR" dirty="0" err="1"/>
            <a:t>Level</a:t>
          </a:r>
          <a:endParaRPr lang="fr-FR" dirty="0"/>
        </a:p>
      </dgm:t>
    </dgm:pt>
    <dgm:pt modelId="{54E65F4B-A003-485B-9CF1-84D70575F782}" type="parTrans" cxnId="{B73968CC-2051-43D4-BCDE-A28A95C872DB}">
      <dgm:prSet/>
      <dgm:spPr/>
      <dgm:t>
        <a:bodyPr/>
        <a:lstStyle/>
        <a:p>
          <a:endParaRPr lang="fr-FR"/>
        </a:p>
      </dgm:t>
    </dgm:pt>
    <dgm:pt modelId="{0A2BDD7B-C491-4A68-B67D-8A39936A5054}" type="sibTrans" cxnId="{B73968CC-2051-43D4-BCDE-A28A95C872DB}">
      <dgm:prSet/>
      <dgm:spPr/>
      <dgm:t>
        <a:bodyPr/>
        <a:lstStyle/>
        <a:p>
          <a:endParaRPr lang="fr-FR"/>
        </a:p>
      </dgm:t>
    </dgm:pt>
    <dgm:pt modelId="{6C32824E-5F81-4FF1-A7A2-3C3F8C2AFD54}">
      <dgm:prSet phldrT="[Texte]"/>
      <dgm:spPr/>
      <dgm:t>
        <a:bodyPr/>
        <a:lstStyle/>
        <a:p>
          <a:r>
            <a:rPr lang="fr-FR" dirty="0" err="1"/>
            <a:t>Pragmatic</a:t>
          </a:r>
          <a:r>
            <a:rPr lang="fr-FR" dirty="0"/>
            <a:t>/Cultural </a:t>
          </a:r>
          <a:r>
            <a:rPr lang="fr-FR" dirty="0" err="1"/>
            <a:t>Level</a:t>
          </a:r>
          <a:endParaRPr lang="fr-FR" dirty="0"/>
        </a:p>
      </dgm:t>
    </dgm:pt>
    <dgm:pt modelId="{D2B8119F-5238-4D8F-8563-56EBA60D8290}" type="parTrans" cxnId="{8824E438-455C-4A3E-B133-140615FCC61D}">
      <dgm:prSet/>
      <dgm:spPr/>
      <dgm:t>
        <a:bodyPr/>
        <a:lstStyle/>
        <a:p>
          <a:endParaRPr lang="fr-FR"/>
        </a:p>
      </dgm:t>
    </dgm:pt>
    <dgm:pt modelId="{90ED5E61-2510-458B-8BEA-5658975D2495}" type="sibTrans" cxnId="{8824E438-455C-4A3E-B133-140615FCC61D}">
      <dgm:prSet/>
      <dgm:spPr/>
      <dgm:t>
        <a:bodyPr/>
        <a:lstStyle/>
        <a:p>
          <a:endParaRPr lang="fr-FR"/>
        </a:p>
      </dgm:t>
    </dgm:pt>
    <dgm:pt modelId="{6C76105C-3814-4001-B7AA-A48C132DBFC6}" type="pres">
      <dgm:prSet presAssocID="{5472E704-D4C4-4B25-A18B-2D5DBC435D6F}" presName="linear" presStyleCnt="0">
        <dgm:presLayoutVars>
          <dgm:dir/>
          <dgm:animLvl val="lvl"/>
          <dgm:resizeHandles val="exact"/>
        </dgm:presLayoutVars>
      </dgm:prSet>
      <dgm:spPr/>
    </dgm:pt>
    <dgm:pt modelId="{5940B4D8-7A6A-4921-B1C3-3590F0F76351}" type="pres">
      <dgm:prSet presAssocID="{BC44E609-22FF-46AB-8C43-D3D3B034BC41}" presName="parentLin" presStyleCnt="0"/>
      <dgm:spPr/>
    </dgm:pt>
    <dgm:pt modelId="{82BD83F0-70DD-49B8-AA9B-2B5201759A56}" type="pres">
      <dgm:prSet presAssocID="{BC44E609-22FF-46AB-8C43-D3D3B034BC41}" presName="parentLeftMargin" presStyleLbl="node1" presStyleIdx="0" presStyleCnt="3"/>
      <dgm:spPr/>
    </dgm:pt>
    <dgm:pt modelId="{46A625D9-D758-4C4D-912E-FBA6A6F2467A}" type="pres">
      <dgm:prSet presAssocID="{BC44E609-22FF-46AB-8C43-D3D3B034BC4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64FDD28-417B-4523-868C-7FA3C9FADE93}" type="pres">
      <dgm:prSet presAssocID="{BC44E609-22FF-46AB-8C43-D3D3B034BC41}" presName="negativeSpace" presStyleCnt="0"/>
      <dgm:spPr/>
    </dgm:pt>
    <dgm:pt modelId="{784FD7FE-F082-487B-B22D-BBD5A5625B92}" type="pres">
      <dgm:prSet presAssocID="{BC44E609-22FF-46AB-8C43-D3D3B034BC41}" presName="childText" presStyleLbl="conFgAcc1" presStyleIdx="0" presStyleCnt="3">
        <dgm:presLayoutVars>
          <dgm:bulletEnabled val="1"/>
        </dgm:presLayoutVars>
      </dgm:prSet>
      <dgm:spPr/>
    </dgm:pt>
    <dgm:pt modelId="{FA70C88F-B09E-4CFC-8E08-AD46F0ED4936}" type="pres">
      <dgm:prSet presAssocID="{0C8D69DD-CDFD-43AD-A73C-ED025DC60829}" presName="spaceBetweenRectangles" presStyleCnt="0"/>
      <dgm:spPr/>
    </dgm:pt>
    <dgm:pt modelId="{2021A4B8-C6CC-4492-ADED-E32A11F7D68F}" type="pres">
      <dgm:prSet presAssocID="{93771317-315E-47F5-8203-DF1D45DCF965}" presName="parentLin" presStyleCnt="0"/>
      <dgm:spPr/>
    </dgm:pt>
    <dgm:pt modelId="{CBE3C597-CA2F-46E4-BE7D-3212A42BB817}" type="pres">
      <dgm:prSet presAssocID="{93771317-315E-47F5-8203-DF1D45DCF965}" presName="parentLeftMargin" presStyleLbl="node1" presStyleIdx="0" presStyleCnt="3"/>
      <dgm:spPr/>
    </dgm:pt>
    <dgm:pt modelId="{9DB2178F-913E-454B-B4AE-7D1CAF4DA875}" type="pres">
      <dgm:prSet presAssocID="{93771317-315E-47F5-8203-DF1D45DCF9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119C085-511B-435B-80A2-8FC39BD56EE0}" type="pres">
      <dgm:prSet presAssocID="{93771317-315E-47F5-8203-DF1D45DCF965}" presName="negativeSpace" presStyleCnt="0"/>
      <dgm:spPr/>
    </dgm:pt>
    <dgm:pt modelId="{1CA88935-313D-4630-9897-BED368B8597C}" type="pres">
      <dgm:prSet presAssocID="{93771317-315E-47F5-8203-DF1D45DCF965}" presName="childText" presStyleLbl="conFgAcc1" presStyleIdx="1" presStyleCnt="3">
        <dgm:presLayoutVars>
          <dgm:bulletEnabled val="1"/>
        </dgm:presLayoutVars>
      </dgm:prSet>
      <dgm:spPr/>
    </dgm:pt>
    <dgm:pt modelId="{42A35EC5-B078-4C76-9BF8-9DD5970C7CB4}" type="pres">
      <dgm:prSet presAssocID="{0A2BDD7B-C491-4A68-B67D-8A39936A5054}" presName="spaceBetweenRectangles" presStyleCnt="0"/>
      <dgm:spPr/>
    </dgm:pt>
    <dgm:pt modelId="{1299063B-A48A-41F5-9455-C8443DCFF708}" type="pres">
      <dgm:prSet presAssocID="{6C32824E-5F81-4FF1-A7A2-3C3F8C2AFD54}" presName="parentLin" presStyleCnt="0"/>
      <dgm:spPr/>
    </dgm:pt>
    <dgm:pt modelId="{DFC7E12B-1623-4C05-88B0-7351D4274CF9}" type="pres">
      <dgm:prSet presAssocID="{6C32824E-5F81-4FF1-A7A2-3C3F8C2AFD54}" presName="parentLeftMargin" presStyleLbl="node1" presStyleIdx="1" presStyleCnt="3"/>
      <dgm:spPr/>
    </dgm:pt>
    <dgm:pt modelId="{B52E4498-C3CA-4CEE-BA72-BFBB3D31740B}" type="pres">
      <dgm:prSet presAssocID="{6C32824E-5F81-4FF1-A7A2-3C3F8C2AFD5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CEC54FD-2B4E-42FB-919B-E61857337BDD}" type="pres">
      <dgm:prSet presAssocID="{6C32824E-5F81-4FF1-A7A2-3C3F8C2AFD54}" presName="negativeSpace" presStyleCnt="0"/>
      <dgm:spPr/>
    </dgm:pt>
    <dgm:pt modelId="{1F834EBD-6492-4816-BC87-B0183286837E}" type="pres">
      <dgm:prSet presAssocID="{6C32824E-5F81-4FF1-A7A2-3C3F8C2AFD5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DC2A521-A70B-407E-B294-5886DFA08EBC}" type="presOf" srcId="{BC44E609-22FF-46AB-8C43-D3D3B034BC41}" destId="{82BD83F0-70DD-49B8-AA9B-2B5201759A56}" srcOrd="0" destOrd="0" presId="urn:microsoft.com/office/officeart/2005/8/layout/list1"/>
    <dgm:cxn modelId="{8824E438-455C-4A3E-B133-140615FCC61D}" srcId="{5472E704-D4C4-4B25-A18B-2D5DBC435D6F}" destId="{6C32824E-5F81-4FF1-A7A2-3C3F8C2AFD54}" srcOrd="2" destOrd="0" parTransId="{D2B8119F-5238-4D8F-8563-56EBA60D8290}" sibTransId="{90ED5E61-2510-458B-8BEA-5658975D2495}"/>
    <dgm:cxn modelId="{1AB7CA40-BB39-43E6-86C4-9B993F21DC65}" type="presOf" srcId="{5472E704-D4C4-4B25-A18B-2D5DBC435D6F}" destId="{6C76105C-3814-4001-B7AA-A48C132DBFC6}" srcOrd="0" destOrd="0" presId="urn:microsoft.com/office/officeart/2005/8/layout/list1"/>
    <dgm:cxn modelId="{1CB3725E-4859-45A7-9813-1A81E13D6598}" type="presOf" srcId="{6C32824E-5F81-4FF1-A7A2-3C3F8C2AFD54}" destId="{DFC7E12B-1623-4C05-88B0-7351D4274CF9}" srcOrd="0" destOrd="0" presId="urn:microsoft.com/office/officeart/2005/8/layout/list1"/>
    <dgm:cxn modelId="{E16AA955-4369-4070-B62E-EDC64DFE362D}" type="presOf" srcId="{6C32824E-5F81-4FF1-A7A2-3C3F8C2AFD54}" destId="{B52E4498-C3CA-4CEE-BA72-BFBB3D31740B}" srcOrd="1" destOrd="0" presId="urn:microsoft.com/office/officeart/2005/8/layout/list1"/>
    <dgm:cxn modelId="{EB08CE8A-2D39-407C-9CF7-1DB3A9549BC1}" type="presOf" srcId="{93771317-315E-47F5-8203-DF1D45DCF965}" destId="{9DB2178F-913E-454B-B4AE-7D1CAF4DA875}" srcOrd="1" destOrd="0" presId="urn:microsoft.com/office/officeart/2005/8/layout/list1"/>
    <dgm:cxn modelId="{B882598E-EB68-4930-8410-9C09EEDA1E25}" type="presOf" srcId="{BC44E609-22FF-46AB-8C43-D3D3B034BC41}" destId="{46A625D9-D758-4C4D-912E-FBA6A6F2467A}" srcOrd="1" destOrd="0" presId="urn:microsoft.com/office/officeart/2005/8/layout/list1"/>
    <dgm:cxn modelId="{B73968CC-2051-43D4-BCDE-A28A95C872DB}" srcId="{5472E704-D4C4-4B25-A18B-2D5DBC435D6F}" destId="{93771317-315E-47F5-8203-DF1D45DCF965}" srcOrd="1" destOrd="0" parTransId="{54E65F4B-A003-485B-9CF1-84D70575F782}" sibTransId="{0A2BDD7B-C491-4A68-B67D-8A39936A5054}"/>
    <dgm:cxn modelId="{ACBCBFD4-6F15-46DC-AA37-CCEAC4C541C9}" type="presOf" srcId="{93771317-315E-47F5-8203-DF1D45DCF965}" destId="{CBE3C597-CA2F-46E4-BE7D-3212A42BB817}" srcOrd="0" destOrd="0" presId="urn:microsoft.com/office/officeart/2005/8/layout/list1"/>
    <dgm:cxn modelId="{9A93A7E8-E286-4589-AF3A-DB2A536B6AC1}" srcId="{5472E704-D4C4-4B25-A18B-2D5DBC435D6F}" destId="{BC44E609-22FF-46AB-8C43-D3D3B034BC41}" srcOrd="0" destOrd="0" parTransId="{DE53EDB5-252C-4B2D-9287-410E035DDAC8}" sibTransId="{0C8D69DD-CDFD-43AD-A73C-ED025DC60829}"/>
    <dgm:cxn modelId="{E770578E-CB4E-41A8-AA6D-12B21FDCED4D}" type="presParOf" srcId="{6C76105C-3814-4001-B7AA-A48C132DBFC6}" destId="{5940B4D8-7A6A-4921-B1C3-3590F0F76351}" srcOrd="0" destOrd="0" presId="urn:microsoft.com/office/officeart/2005/8/layout/list1"/>
    <dgm:cxn modelId="{17C2D15B-217F-4546-A3E5-FD11D8C95401}" type="presParOf" srcId="{5940B4D8-7A6A-4921-B1C3-3590F0F76351}" destId="{82BD83F0-70DD-49B8-AA9B-2B5201759A56}" srcOrd="0" destOrd="0" presId="urn:microsoft.com/office/officeart/2005/8/layout/list1"/>
    <dgm:cxn modelId="{912211E6-1B88-4133-BF5E-842DE2264A36}" type="presParOf" srcId="{5940B4D8-7A6A-4921-B1C3-3590F0F76351}" destId="{46A625D9-D758-4C4D-912E-FBA6A6F2467A}" srcOrd="1" destOrd="0" presId="urn:microsoft.com/office/officeart/2005/8/layout/list1"/>
    <dgm:cxn modelId="{57CD4DA8-15B6-4C81-AF46-956847D9823E}" type="presParOf" srcId="{6C76105C-3814-4001-B7AA-A48C132DBFC6}" destId="{E64FDD28-417B-4523-868C-7FA3C9FADE93}" srcOrd="1" destOrd="0" presId="urn:microsoft.com/office/officeart/2005/8/layout/list1"/>
    <dgm:cxn modelId="{24D9C1B5-0A33-4255-909C-32AFA8619B81}" type="presParOf" srcId="{6C76105C-3814-4001-B7AA-A48C132DBFC6}" destId="{784FD7FE-F082-487B-B22D-BBD5A5625B92}" srcOrd="2" destOrd="0" presId="urn:microsoft.com/office/officeart/2005/8/layout/list1"/>
    <dgm:cxn modelId="{DC962BE1-7207-42E7-853F-6C4418BC9729}" type="presParOf" srcId="{6C76105C-3814-4001-B7AA-A48C132DBFC6}" destId="{FA70C88F-B09E-4CFC-8E08-AD46F0ED4936}" srcOrd="3" destOrd="0" presId="urn:microsoft.com/office/officeart/2005/8/layout/list1"/>
    <dgm:cxn modelId="{D37A40BA-491D-494B-893D-00E37AF1E8EA}" type="presParOf" srcId="{6C76105C-3814-4001-B7AA-A48C132DBFC6}" destId="{2021A4B8-C6CC-4492-ADED-E32A11F7D68F}" srcOrd="4" destOrd="0" presId="urn:microsoft.com/office/officeart/2005/8/layout/list1"/>
    <dgm:cxn modelId="{F44B3AD5-C983-4653-9E1A-328FA0EAC69F}" type="presParOf" srcId="{2021A4B8-C6CC-4492-ADED-E32A11F7D68F}" destId="{CBE3C597-CA2F-46E4-BE7D-3212A42BB817}" srcOrd="0" destOrd="0" presId="urn:microsoft.com/office/officeart/2005/8/layout/list1"/>
    <dgm:cxn modelId="{522C1D99-2DD5-43B0-A9A4-5B036838B3E2}" type="presParOf" srcId="{2021A4B8-C6CC-4492-ADED-E32A11F7D68F}" destId="{9DB2178F-913E-454B-B4AE-7D1CAF4DA875}" srcOrd="1" destOrd="0" presId="urn:microsoft.com/office/officeart/2005/8/layout/list1"/>
    <dgm:cxn modelId="{7F82C697-6E99-4B84-8B22-6F68A2A99D18}" type="presParOf" srcId="{6C76105C-3814-4001-B7AA-A48C132DBFC6}" destId="{E119C085-511B-435B-80A2-8FC39BD56EE0}" srcOrd="5" destOrd="0" presId="urn:microsoft.com/office/officeart/2005/8/layout/list1"/>
    <dgm:cxn modelId="{795BC088-8C49-40AC-83F8-5C9154C656D6}" type="presParOf" srcId="{6C76105C-3814-4001-B7AA-A48C132DBFC6}" destId="{1CA88935-313D-4630-9897-BED368B8597C}" srcOrd="6" destOrd="0" presId="urn:microsoft.com/office/officeart/2005/8/layout/list1"/>
    <dgm:cxn modelId="{E4FBE280-E1F7-487C-B513-A93BE3DBB108}" type="presParOf" srcId="{6C76105C-3814-4001-B7AA-A48C132DBFC6}" destId="{42A35EC5-B078-4C76-9BF8-9DD5970C7CB4}" srcOrd="7" destOrd="0" presId="urn:microsoft.com/office/officeart/2005/8/layout/list1"/>
    <dgm:cxn modelId="{CD3AC907-AA14-41B9-8AEE-113780DF2017}" type="presParOf" srcId="{6C76105C-3814-4001-B7AA-A48C132DBFC6}" destId="{1299063B-A48A-41F5-9455-C8443DCFF708}" srcOrd="8" destOrd="0" presId="urn:microsoft.com/office/officeart/2005/8/layout/list1"/>
    <dgm:cxn modelId="{1FF664DC-64BA-49BE-A012-2C4E1A53A3D6}" type="presParOf" srcId="{1299063B-A48A-41F5-9455-C8443DCFF708}" destId="{DFC7E12B-1623-4C05-88B0-7351D4274CF9}" srcOrd="0" destOrd="0" presId="urn:microsoft.com/office/officeart/2005/8/layout/list1"/>
    <dgm:cxn modelId="{CB402D25-4354-48D4-99E5-29AEA508704E}" type="presParOf" srcId="{1299063B-A48A-41F5-9455-C8443DCFF708}" destId="{B52E4498-C3CA-4CEE-BA72-BFBB3D31740B}" srcOrd="1" destOrd="0" presId="urn:microsoft.com/office/officeart/2005/8/layout/list1"/>
    <dgm:cxn modelId="{DA516106-373A-420B-A950-7C70E1B6BF09}" type="presParOf" srcId="{6C76105C-3814-4001-B7AA-A48C132DBFC6}" destId="{7CEC54FD-2B4E-42FB-919B-E61857337BDD}" srcOrd="9" destOrd="0" presId="urn:microsoft.com/office/officeart/2005/8/layout/list1"/>
    <dgm:cxn modelId="{4960B9B8-8B25-4F8B-926A-F323BF5F1689}" type="presParOf" srcId="{6C76105C-3814-4001-B7AA-A48C132DBFC6}" destId="{1F834EBD-6492-4816-BC87-B0183286837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FD7FE-F082-487B-B22D-BBD5A5625B92}">
      <dsp:nvSpPr>
        <dsp:cNvPr id="0" name=""/>
        <dsp:cNvSpPr/>
      </dsp:nvSpPr>
      <dsp:spPr>
        <a:xfrm>
          <a:off x="0" y="52557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625D9-D758-4C4D-912E-FBA6A6F2467A}">
      <dsp:nvSpPr>
        <dsp:cNvPr id="0" name=""/>
        <dsp:cNvSpPr/>
      </dsp:nvSpPr>
      <dsp:spPr>
        <a:xfrm>
          <a:off x="411480" y="3849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 err="1"/>
            <a:t>Syntactic</a:t>
          </a:r>
          <a:r>
            <a:rPr lang="fr-FR" sz="3300" kern="1200" dirty="0"/>
            <a:t> </a:t>
          </a:r>
          <a:r>
            <a:rPr lang="fr-FR" sz="3300" kern="1200" dirty="0" err="1"/>
            <a:t>Level</a:t>
          </a:r>
          <a:endParaRPr lang="fr-FR" sz="3300" kern="1200" dirty="0"/>
        </a:p>
      </dsp:txBody>
      <dsp:txXfrm>
        <a:off x="459035" y="86053"/>
        <a:ext cx="5665610" cy="879050"/>
      </dsp:txXfrm>
    </dsp:sp>
    <dsp:sp modelId="{1CA88935-313D-4630-9897-BED368B8597C}">
      <dsp:nvSpPr>
        <dsp:cNvPr id="0" name=""/>
        <dsp:cNvSpPr/>
      </dsp:nvSpPr>
      <dsp:spPr>
        <a:xfrm>
          <a:off x="0" y="202245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2178F-913E-454B-B4AE-7D1CAF4DA875}">
      <dsp:nvSpPr>
        <dsp:cNvPr id="0" name=""/>
        <dsp:cNvSpPr/>
      </dsp:nvSpPr>
      <dsp:spPr>
        <a:xfrm>
          <a:off x="411480" y="153537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 err="1"/>
            <a:t>Semantic</a:t>
          </a:r>
          <a:r>
            <a:rPr lang="fr-FR" sz="3300" kern="1200" dirty="0"/>
            <a:t> </a:t>
          </a:r>
          <a:r>
            <a:rPr lang="fr-FR" sz="3300" kern="1200" dirty="0" err="1"/>
            <a:t>Level</a:t>
          </a:r>
          <a:endParaRPr lang="fr-FR" sz="3300" kern="1200" dirty="0"/>
        </a:p>
      </dsp:txBody>
      <dsp:txXfrm>
        <a:off x="459035" y="1582933"/>
        <a:ext cx="5665610" cy="879050"/>
      </dsp:txXfrm>
    </dsp:sp>
    <dsp:sp modelId="{1F834EBD-6492-4816-BC87-B0183286837E}">
      <dsp:nvSpPr>
        <dsp:cNvPr id="0" name=""/>
        <dsp:cNvSpPr/>
      </dsp:nvSpPr>
      <dsp:spPr>
        <a:xfrm>
          <a:off x="0" y="351933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4498-C3CA-4CEE-BA72-BFBB3D31740B}">
      <dsp:nvSpPr>
        <dsp:cNvPr id="0" name=""/>
        <dsp:cNvSpPr/>
      </dsp:nvSpPr>
      <dsp:spPr>
        <a:xfrm>
          <a:off x="411480" y="303225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 err="1"/>
            <a:t>Pragmatic</a:t>
          </a:r>
          <a:r>
            <a:rPr lang="fr-FR" sz="3300" kern="1200" dirty="0"/>
            <a:t>/Cultural </a:t>
          </a:r>
          <a:r>
            <a:rPr lang="fr-FR" sz="3300" kern="1200" dirty="0" err="1"/>
            <a:t>Level</a:t>
          </a:r>
          <a:endParaRPr lang="fr-FR" sz="3300" kern="1200" dirty="0"/>
        </a:p>
      </dsp:txBody>
      <dsp:txXfrm>
        <a:off x="459035" y="3079813"/>
        <a:ext cx="56656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67C0E3-FE0D-46B3-9CE5-FB348C0B1E67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03C923-B348-4A6D-9D4A-CD16F0EF1248}" type="slidenum">
              <a:rPr lang="fr-FR" smtClean="0"/>
              <a:t>‹#›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dirty="0"/>
              <a:t>Introduction to Translation</a:t>
            </a:r>
            <a:r>
              <a:rPr lang="fr-FR"/>
              <a:t>/Semester4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Professor</a:t>
            </a:r>
            <a:r>
              <a:rPr lang="fr-FR" dirty="0"/>
              <a:t> </a:t>
            </a:r>
            <a:r>
              <a:rPr lang="fr-FR" dirty="0" err="1"/>
              <a:t>Hanan</a:t>
            </a:r>
            <a:r>
              <a:rPr lang="fr-FR" dirty="0"/>
              <a:t> </a:t>
            </a:r>
            <a:r>
              <a:rPr lang="fr-FR" dirty="0" err="1"/>
              <a:t>Bennoudi</a:t>
            </a:r>
            <a:endParaRPr lang="fr-FR" dirty="0"/>
          </a:p>
        </p:txBody>
      </p:sp>
      <p:pic>
        <p:nvPicPr>
          <p:cNvPr id="4" name="Image 3" descr="LOGO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7150"/>
            <a:ext cx="2118347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246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65B58-C1F5-3CEC-6E40-5521214A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>
            <a:normAutofit/>
          </a:bodyPr>
          <a:lstStyle/>
          <a:p>
            <a:r>
              <a:rPr lang="fr-FR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E25B2-11F8-339F-888E-9C5A4E524C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err="1"/>
              <a:t>What</a:t>
            </a:r>
            <a:r>
              <a:rPr lang="fr-FR"/>
              <a:t> </a:t>
            </a:r>
            <a:r>
              <a:rPr lang="fr-FR" err="1"/>
              <a:t>is</a:t>
            </a:r>
            <a:r>
              <a:rPr lang="fr-FR"/>
              <a:t> translation?</a:t>
            </a:r>
          </a:p>
          <a:p>
            <a:pPr marL="0" indent="0">
              <a:buNone/>
            </a:pPr>
            <a:endParaRPr lang="fr-FR"/>
          </a:p>
          <a:p>
            <a:pPr>
              <a:buFont typeface="Wingdings" pitchFamily="2" charset="2"/>
              <a:buChar char="Ø"/>
            </a:pPr>
            <a:r>
              <a:rPr lang="fr-FR"/>
              <a:t>Translation </a:t>
            </a:r>
            <a:r>
              <a:rPr lang="fr-FR" err="1"/>
              <a:t>is</a:t>
            </a:r>
            <a:r>
              <a:rPr lang="fr-FR"/>
              <a:t> a </a:t>
            </a:r>
            <a:r>
              <a:rPr lang="fr-FR" err="1"/>
              <a:t>result</a:t>
            </a:r>
            <a:r>
              <a:rPr lang="fr-FR"/>
              <a:t> of a process of </a:t>
            </a:r>
            <a:r>
              <a:rPr lang="fr-FR" err="1"/>
              <a:t>decoding</a:t>
            </a:r>
            <a:r>
              <a:rPr lang="fr-FR"/>
              <a:t> and </a:t>
            </a:r>
            <a:r>
              <a:rPr lang="fr-FR" err="1"/>
              <a:t>encoding</a:t>
            </a:r>
            <a:r>
              <a:rPr lang="fr-FR"/>
              <a:t> at the </a:t>
            </a:r>
            <a:r>
              <a:rPr lang="fr-FR" err="1"/>
              <a:t>syntactic</a:t>
            </a:r>
            <a:r>
              <a:rPr lang="fr-FR"/>
              <a:t>, </a:t>
            </a:r>
            <a:r>
              <a:rPr lang="fr-FR" err="1"/>
              <a:t>semantic</a:t>
            </a:r>
            <a:r>
              <a:rPr lang="fr-FR"/>
              <a:t> and </a:t>
            </a:r>
            <a:r>
              <a:rPr lang="fr-FR" err="1"/>
              <a:t>pragmatic</a:t>
            </a:r>
            <a:r>
              <a:rPr lang="fr-FR"/>
              <a:t> </a:t>
            </a:r>
            <a:r>
              <a:rPr lang="fr-FR" err="1"/>
              <a:t>levels</a:t>
            </a:r>
            <a:r>
              <a:rPr lang="fr-FR"/>
              <a:t>. </a:t>
            </a:r>
          </a:p>
          <a:p>
            <a:endParaRPr lang="fr-FR" dirty="0"/>
          </a:p>
        </p:txBody>
      </p:sp>
      <p:pic>
        <p:nvPicPr>
          <p:cNvPr id="5" name="Content Placeholder 4" descr="A hand holding a phone&#10;&#10;Description automatically generated">
            <a:extLst>
              <a:ext uri="{FF2B5EF4-FFF2-40B4-BE49-F238E27FC236}">
                <a16:creationId xmlns:a16="http://schemas.microsoft.com/office/drawing/2014/main" id="{6255A2C8-B6FF-165B-FC4A-AFB869CB5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6" r="29076" b="2"/>
          <a:stretch>
            <a:fillRect/>
          </a:stretch>
        </p:blipFill>
        <p:spPr>
          <a:xfrm>
            <a:off x="4648200" y="1920085"/>
            <a:ext cx="4038600" cy="44348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942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08859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11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dirty="0"/>
              <a:t>Reading and </a:t>
            </a:r>
            <a:r>
              <a:rPr lang="fr-FR" dirty="0" err="1"/>
              <a:t>understanding</a:t>
            </a:r>
            <a:r>
              <a:rPr lang="fr-FR" dirty="0"/>
              <a:t> the source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requisite</a:t>
            </a:r>
            <a:r>
              <a:rPr lang="fr-FR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The </a:t>
            </a:r>
            <a:r>
              <a:rPr lang="fr-FR" dirty="0" err="1"/>
              <a:t>success</a:t>
            </a:r>
            <a:r>
              <a:rPr lang="fr-FR" dirty="0"/>
              <a:t> of a translation </a:t>
            </a:r>
            <a:r>
              <a:rPr lang="fr-FR" dirty="0" err="1"/>
              <a:t>depends</a:t>
            </a:r>
            <a:r>
              <a:rPr lang="fr-FR" dirty="0"/>
              <a:t> on </a:t>
            </a:r>
            <a:r>
              <a:rPr lang="fr-FR" dirty="0" err="1"/>
              <a:t>one’s</a:t>
            </a:r>
            <a:r>
              <a:rPr lang="fr-FR" dirty="0"/>
              <a:t> </a:t>
            </a:r>
            <a:r>
              <a:rPr lang="fr-FR" dirty="0" err="1"/>
              <a:t>ability</a:t>
            </a:r>
            <a:r>
              <a:rPr lang="fr-FR" dirty="0"/>
              <a:t> to </a:t>
            </a:r>
            <a:r>
              <a:rPr lang="fr-FR" dirty="0" err="1"/>
              <a:t>read</a:t>
            </a:r>
            <a:r>
              <a:rPr lang="fr-FR" dirty="0"/>
              <a:t> and </a:t>
            </a:r>
            <a:r>
              <a:rPr lang="fr-FR" dirty="0" err="1"/>
              <a:t>understand</a:t>
            </a:r>
            <a:r>
              <a:rPr lang="fr-FR" dirty="0"/>
              <a:t> </a:t>
            </a:r>
            <a:r>
              <a:rPr lang="fr-FR" dirty="0" err="1"/>
              <a:t>properly</a:t>
            </a:r>
            <a:r>
              <a:rPr lang="fr-FR" dirty="0"/>
              <a:t> the original; and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obscure in ST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likely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more obscure in TT.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err="1"/>
              <a:t>Example</a:t>
            </a:r>
            <a:r>
              <a:rPr lang="fr-FR" dirty="0"/>
              <a:t>:  WHO </a:t>
            </a:r>
            <a:r>
              <a:rPr lang="fr-FR" dirty="0" err="1"/>
              <a:t>says</a:t>
            </a:r>
            <a:r>
              <a:rPr lang="fr-FR" dirty="0"/>
              <a:t> </a:t>
            </a:r>
            <a:r>
              <a:rPr lang="fr-FR" dirty="0" err="1"/>
              <a:t>why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63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dirty="0"/>
              <a:t>Once the process of </a:t>
            </a:r>
            <a:r>
              <a:rPr lang="fr-FR" dirty="0" err="1"/>
              <a:t>reading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finished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embark</a:t>
            </a:r>
            <a:r>
              <a:rPr lang="fr-FR" dirty="0"/>
              <a:t> on the process of translation. 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You have to know the </a:t>
            </a:r>
            <a:r>
              <a:rPr lang="fr-FR" dirty="0" err="1"/>
              <a:t>subject</a:t>
            </a:r>
            <a:r>
              <a:rPr lang="fr-FR" dirty="0"/>
              <a:t> </a:t>
            </a:r>
            <a:r>
              <a:rPr lang="fr-FR" dirty="0" err="1"/>
              <a:t>matter</a:t>
            </a:r>
            <a:r>
              <a:rPr lang="fr-FR" dirty="0"/>
              <a:t> </a:t>
            </a:r>
            <a:r>
              <a:rPr lang="fr-FR" dirty="0" err="1"/>
              <a:t>you’re</a:t>
            </a:r>
            <a:r>
              <a:rPr lang="fr-FR" dirty="0"/>
              <a:t> </a:t>
            </a:r>
            <a:r>
              <a:rPr lang="fr-FR" dirty="0" err="1"/>
              <a:t>dealing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have to </a:t>
            </a:r>
            <a:r>
              <a:rPr lang="fr-FR" dirty="0" err="1"/>
              <a:t>take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</a:t>
            </a:r>
            <a:r>
              <a:rPr lang="fr-FR" dirty="0" err="1"/>
              <a:t>consideration</a:t>
            </a:r>
            <a:r>
              <a:rPr lang="fr-FR" dirty="0"/>
              <a:t> the style </a:t>
            </a:r>
            <a:r>
              <a:rPr lang="fr-FR" dirty="0" err="1"/>
              <a:t>you</a:t>
            </a:r>
            <a:r>
              <a:rPr lang="fr-FR" dirty="0"/>
              <a:t> are </a:t>
            </a:r>
            <a:r>
              <a:rPr lang="fr-FR" dirty="0" err="1"/>
              <a:t>writing</a:t>
            </a:r>
            <a:r>
              <a:rPr lang="fr-FR" dirty="0"/>
              <a:t> in (</a:t>
            </a:r>
            <a:r>
              <a:rPr lang="fr-FR" dirty="0" err="1"/>
              <a:t>scientific</a:t>
            </a:r>
            <a:r>
              <a:rPr lang="fr-FR" dirty="0"/>
              <a:t>, </a:t>
            </a:r>
            <a:r>
              <a:rPr lang="fr-FR" dirty="0" err="1"/>
              <a:t>legal</a:t>
            </a:r>
            <a:r>
              <a:rPr lang="fr-FR" dirty="0"/>
              <a:t>, </a:t>
            </a:r>
            <a:r>
              <a:rPr lang="fr-FR" dirty="0" err="1"/>
              <a:t>literary</a:t>
            </a:r>
            <a:r>
              <a:rPr lang="fr-FR" dirty="0"/>
              <a:t>...). 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This imposes on the translator to select a </a:t>
            </a:r>
            <a:r>
              <a:rPr lang="fr-FR" dirty="0" err="1"/>
              <a:t>special</a:t>
            </a:r>
            <a:r>
              <a:rPr lang="fr-FR" dirty="0"/>
              <a:t> </a:t>
            </a:r>
            <a:r>
              <a:rPr lang="fr-FR" dirty="0" err="1"/>
              <a:t>register</a:t>
            </a:r>
            <a:r>
              <a:rPr lang="fr-FR" dirty="0"/>
              <a:t>: </a:t>
            </a:r>
            <a:r>
              <a:rPr lang="fr-FR" dirty="0" err="1"/>
              <a:t>formal</a:t>
            </a:r>
            <a:r>
              <a:rPr lang="fr-FR" dirty="0"/>
              <a:t>, semi-</a:t>
            </a:r>
            <a:r>
              <a:rPr lang="fr-FR" dirty="0" err="1"/>
              <a:t>formal</a:t>
            </a:r>
            <a:r>
              <a:rPr lang="fr-FR" dirty="0"/>
              <a:t> or </a:t>
            </a:r>
            <a:r>
              <a:rPr lang="fr-FR" dirty="0" err="1"/>
              <a:t>highly</a:t>
            </a:r>
            <a:r>
              <a:rPr lang="fr-FR" dirty="0"/>
              <a:t> </a:t>
            </a:r>
            <a:r>
              <a:rPr lang="fr-FR" dirty="0" err="1"/>
              <a:t>formal</a:t>
            </a:r>
            <a:r>
              <a:rPr lang="fr-FR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fr-FR" dirty="0"/>
              <a:t>A translator has to look at the </a:t>
            </a:r>
            <a:r>
              <a:rPr lang="fr-FR" dirty="0" err="1"/>
              <a:t>text</a:t>
            </a:r>
            <a:r>
              <a:rPr lang="fr-FR" dirty="0"/>
              <a:t>- type as </a:t>
            </a:r>
            <a:r>
              <a:rPr lang="fr-FR" dirty="0" err="1"/>
              <a:t>well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, for </a:t>
            </a:r>
            <a:r>
              <a:rPr lang="fr-FR" dirty="0" err="1"/>
              <a:t>example</a:t>
            </a:r>
            <a:r>
              <a:rPr lang="fr-FR" dirty="0"/>
              <a:t>, the </a:t>
            </a:r>
            <a:r>
              <a:rPr lang="fr-FR" dirty="0" err="1"/>
              <a:t>way</a:t>
            </a:r>
            <a:r>
              <a:rPr lang="fr-FR" dirty="0"/>
              <a:t> argumentation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handled</a:t>
            </a:r>
            <a:r>
              <a:rPr lang="fr-FR" dirty="0"/>
              <a:t> in </a:t>
            </a:r>
            <a:r>
              <a:rPr lang="fr-FR" dirty="0" err="1"/>
              <a:t>Arabic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not the </a:t>
            </a:r>
            <a:r>
              <a:rPr lang="fr-FR" dirty="0" err="1"/>
              <a:t>same</a:t>
            </a:r>
            <a:r>
              <a:rPr lang="fr-FR" dirty="0"/>
              <a:t> as English.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2203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370</TotalTime>
  <Words>185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Constantia</vt:lpstr>
      <vt:lpstr>Wingdings</vt:lpstr>
      <vt:lpstr>Wingdings 2</vt:lpstr>
      <vt:lpstr>Débit</vt:lpstr>
      <vt:lpstr> Introduction to Translation/Semester4</vt:lpstr>
      <vt:lpstr>DEFINITION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Initiation to Translation/Semester3</dc:title>
  <dc:creator>user</dc:creator>
  <cp:lastModifiedBy>lw920</cp:lastModifiedBy>
  <cp:revision>11</cp:revision>
  <dcterms:created xsi:type="dcterms:W3CDTF">2023-10-02T19:23:53Z</dcterms:created>
  <dcterms:modified xsi:type="dcterms:W3CDTF">2026-02-09T18:29:42Z</dcterms:modified>
</cp:coreProperties>
</file>