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679" autoAdjust="0"/>
  </p:normalViewPr>
  <p:slideViewPr>
    <p:cSldViewPr snapToGrid="0">
      <p:cViewPr varScale="1">
        <p:scale>
          <a:sx n="57" d="100"/>
          <a:sy n="57" d="100"/>
        </p:scale>
        <p:origin x="2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ABAC27-79E4-FF5C-A08D-F8D4FC7CC78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C4B91B4-8070-7702-FD6F-1ED01AD092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2E4322-6C9A-07A1-EB1F-C68511DE3807}"/>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5" name="Espace réservé du pied de page 4">
            <a:extLst>
              <a:ext uri="{FF2B5EF4-FFF2-40B4-BE49-F238E27FC236}">
                <a16:creationId xmlns:a16="http://schemas.microsoft.com/office/drawing/2014/main" id="{EC298B4C-635C-5A55-F414-BAF1CE21F0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AAF32F-1330-B088-BA7A-ADC1C7EBCDD3}"/>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2191817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B93A8-EB13-504D-5A23-44477252711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15125B0-2E03-2040-BBC0-4C29C54479A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7DEA30-DBFE-6608-8E6B-1D8551239360}"/>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5" name="Espace réservé du pied de page 4">
            <a:extLst>
              <a:ext uri="{FF2B5EF4-FFF2-40B4-BE49-F238E27FC236}">
                <a16:creationId xmlns:a16="http://schemas.microsoft.com/office/drawing/2014/main" id="{018C12A1-3FAD-5759-AE7A-E3F3CAB6E0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FB9F13-C6E1-1A18-4A8C-2E5C47C17E12}"/>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1409100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890C1A-C347-FF0D-9565-3324ECD185A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44E6348-0C0A-EB41-2E0F-919B820F09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16AF85-18F7-8B4A-C524-1136C33D1CC2}"/>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5" name="Espace réservé du pied de page 4">
            <a:extLst>
              <a:ext uri="{FF2B5EF4-FFF2-40B4-BE49-F238E27FC236}">
                <a16:creationId xmlns:a16="http://schemas.microsoft.com/office/drawing/2014/main" id="{3B76F025-3594-D758-6E33-CA7550874F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680F9B7-43F7-AC48-FADE-877955D4894E}"/>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1049246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AADFA-125D-E834-843A-3B0CDB6CF6B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A5FE3DF-7B21-D5F0-E4BF-19AE869D6AD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908E924-FBFA-671C-B1EB-E3CBBAEBF94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821266A-4804-AC51-3AAE-79E0CC83CCDB}"/>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6" name="Espace réservé du pied de page 5">
            <a:extLst>
              <a:ext uri="{FF2B5EF4-FFF2-40B4-BE49-F238E27FC236}">
                <a16:creationId xmlns:a16="http://schemas.microsoft.com/office/drawing/2014/main" id="{8C335D37-5741-DA62-2B88-2B1353C67B6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4B0DC28-4726-789C-A817-55B586AD530E}"/>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1303920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794BBC-6B7C-11EA-B2E1-380A15FDC23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351C0EF-613A-1E27-91A2-25588DD43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07BAC30-1140-EDA4-D98C-106E270B2B5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08DB34C-DE0F-A550-AA95-B9805C6273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4FA7061-5313-4C81-8111-4B797DC95C9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4B17154-18D6-424C-20F3-E43DD7A1FEC5}"/>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8" name="Espace réservé du pied de page 7">
            <a:extLst>
              <a:ext uri="{FF2B5EF4-FFF2-40B4-BE49-F238E27FC236}">
                <a16:creationId xmlns:a16="http://schemas.microsoft.com/office/drawing/2014/main" id="{FE3F7F2C-C336-D083-3006-F30C239F6D5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D002CFA-755E-1977-AD8D-3C9DE19AD147}"/>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182134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67C3AB-D1C7-759E-7071-10218846D2D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D952948-C2C7-1BA8-9FF9-57FA0D75F359}"/>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4" name="Espace réservé du pied de page 3">
            <a:extLst>
              <a:ext uri="{FF2B5EF4-FFF2-40B4-BE49-F238E27FC236}">
                <a16:creationId xmlns:a16="http://schemas.microsoft.com/office/drawing/2014/main" id="{490CBE6D-0C99-C977-EBF4-5B90ADE5D0A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48809AA-252D-E8B6-AE38-56145910E877}"/>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3655993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2162FEA-6F60-5BCA-0423-61198832C07B}"/>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3" name="Espace réservé du pied de page 2">
            <a:extLst>
              <a:ext uri="{FF2B5EF4-FFF2-40B4-BE49-F238E27FC236}">
                <a16:creationId xmlns:a16="http://schemas.microsoft.com/office/drawing/2014/main" id="{7E8DBE26-2BDC-A4F3-4358-41F40CD7771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751F4F8-6D5D-E6A2-CBE8-13A1F681CFD4}"/>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371686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643F6-9B59-0231-2321-23EB63731FB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52AFD37-DFC6-DBFE-FB64-E3DEAB0D46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21AE689-0D7A-4BFD-62A9-2DB15D6C33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6FBB943-49EF-0727-D0B6-706C2DBAE14E}"/>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6" name="Espace réservé du pied de page 5">
            <a:extLst>
              <a:ext uri="{FF2B5EF4-FFF2-40B4-BE49-F238E27FC236}">
                <a16:creationId xmlns:a16="http://schemas.microsoft.com/office/drawing/2014/main" id="{722C75E9-BBCF-6948-1B82-BC9547D401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4E15077-AF16-8725-79F5-C4F23355496E}"/>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1257208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58AB3B-B6CC-61A7-A607-324AFA7037D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F4EA309-7C64-E79B-FC81-1539B742C7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3CDF6620-7BEE-1D2C-0BA4-6A79DF9776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9E6FF77-CF74-7366-EA07-8A60FE98988D}"/>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6" name="Espace réservé du pied de page 5">
            <a:extLst>
              <a:ext uri="{FF2B5EF4-FFF2-40B4-BE49-F238E27FC236}">
                <a16:creationId xmlns:a16="http://schemas.microsoft.com/office/drawing/2014/main" id="{AEFFCB28-D874-36A9-B36F-03C71A71CE0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005DAF6-CEC4-5671-74B6-33064986AC2E}"/>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3446417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44C8B4-949E-A516-D7A0-B6354D3F432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7719313-5F99-F551-7088-FF44A008596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D2D1347-F1AE-4AA2-ED11-EEBA74CAB4E5}"/>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5" name="Espace réservé du pied de page 4">
            <a:extLst>
              <a:ext uri="{FF2B5EF4-FFF2-40B4-BE49-F238E27FC236}">
                <a16:creationId xmlns:a16="http://schemas.microsoft.com/office/drawing/2014/main" id="{97DC2004-2989-6BCD-E7AB-FFAA8E8434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A6E0E8-B6CC-34FF-175B-2FFC646E7E3C}"/>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878292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4F6E67E-FB4F-07D8-664A-68530E9E447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54E33A4-2584-9860-F4B2-1FC860B00FE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7A1117-FEC0-A610-C605-A4139983E8B1}"/>
              </a:ext>
            </a:extLst>
          </p:cNvPr>
          <p:cNvSpPr>
            <a:spLocks noGrp="1"/>
          </p:cNvSpPr>
          <p:nvPr>
            <p:ph type="dt" sz="half" idx="10"/>
          </p:nvPr>
        </p:nvSpPr>
        <p:spPr/>
        <p:txBody>
          <a:bodyPr/>
          <a:lstStyle/>
          <a:p>
            <a:fld id="{BAE264EA-A330-45FD-A7EA-1BBFA6881A38}" type="datetimeFigureOut">
              <a:rPr lang="fr-FR" smtClean="0"/>
              <a:t>19/02/2026</a:t>
            </a:fld>
            <a:endParaRPr lang="fr-FR"/>
          </a:p>
        </p:txBody>
      </p:sp>
      <p:sp>
        <p:nvSpPr>
          <p:cNvPr id="5" name="Espace réservé du pied de page 4">
            <a:extLst>
              <a:ext uri="{FF2B5EF4-FFF2-40B4-BE49-F238E27FC236}">
                <a16:creationId xmlns:a16="http://schemas.microsoft.com/office/drawing/2014/main" id="{9C49334F-5574-527D-9B62-AC6ADDEF00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90A0D01-4AFB-9335-D1C4-587E73A7E3BC}"/>
              </a:ext>
            </a:extLst>
          </p:cNvPr>
          <p:cNvSpPr>
            <a:spLocks noGrp="1"/>
          </p:cNvSpPr>
          <p:nvPr>
            <p:ph type="sldNum" sz="quarter" idx="12"/>
          </p:nvPr>
        </p:nvSpPr>
        <p:spPr/>
        <p:txBody>
          <a:bodyPr/>
          <a:lstStyle/>
          <a:p>
            <a:fld id="{30D36C4B-EF0A-49E5-B705-169FC947313B}" type="slidenum">
              <a:rPr lang="fr-FR" smtClean="0"/>
              <a:t>‹N°›</a:t>
            </a:fld>
            <a:endParaRPr lang="fr-FR"/>
          </a:p>
        </p:txBody>
      </p:sp>
    </p:spTree>
    <p:extLst>
      <p:ext uri="{BB962C8B-B14F-4D97-AF65-F5344CB8AC3E}">
        <p14:creationId xmlns:p14="http://schemas.microsoft.com/office/powerpoint/2010/main" val="2542066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2D4E132-1095-E447-F972-77FDD367A0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41A4A33-2FF5-E378-652E-097EEE3AD0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56D99F-D12B-2B34-BD2C-F11296CFAB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E264EA-A330-45FD-A7EA-1BBFA6881A38}" type="datetimeFigureOut">
              <a:rPr lang="fr-FR" smtClean="0"/>
              <a:t>19/02/2026</a:t>
            </a:fld>
            <a:endParaRPr lang="fr-FR"/>
          </a:p>
        </p:txBody>
      </p:sp>
      <p:sp>
        <p:nvSpPr>
          <p:cNvPr id="5" name="Espace réservé du pied de page 4">
            <a:extLst>
              <a:ext uri="{FF2B5EF4-FFF2-40B4-BE49-F238E27FC236}">
                <a16:creationId xmlns:a16="http://schemas.microsoft.com/office/drawing/2014/main" id="{6EC9DB7A-19DC-948B-738F-6901215974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FA0B6BE-91C0-C21B-C31F-A3DD6E9621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D36C4B-EF0A-49E5-B705-169FC947313B}" type="slidenum">
              <a:rPr lang="fr-FR" smtClean="0"/>
              <a:t>‹N°›</a:t>
            </a:fld>
            <a:endParaRPr lang="fr-FR"/>
          </a:p>
        </p:txBody>
      </p:sp>
    </p:spTree>
    <p:extLst>
      <p:ext uri="{BB962C8B-B14F-4D97-AF65-F5344CB8AC3E}">
        <p14:creationId xmlns:p14="http://schemas.microsoft.com/office/powerpoint/2010/main" val="1798229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8.webp"/><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5434010-F973-C5E8-AB5D-26F796D8A3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504" y="82972"/>
            <a:ext cx="6577263" cy="6857999"/>
          </a:xfrm>
          <a:prstGeom prst="rect">
            <a:avLst/>
          </a:prstGeom>
          <a:effectLst>
            <a:softEdge rad="495300"/>
          </a:effectLst>
        </p:spPr>
      </p:pic>
      <p:sp>
        <p:nvSpPr>
          <p:cNvPr id="4" name="ZoneTexte 3">
            <a:extLst>
              <a:ext uri="{FF2B5EF4-FFF2-40B4-BE49-F238E27FC236}">
                <a16:creationId xmlns:a16="http://schemas.microsoft.com/office/drawing/2014/main" id="{DCCA66DD-38E0-F92F-1063-DED388E58881}"/>
              </a:ext>
            </a:extLst>
          </p:cNvPr>
          <p:cNvSpPr txBox="1"/>
          <p:nvPr/>
        </p:nvSpPr>
        <p:spPr>
          <a:xfrm>
            <a:off x="4326162" y="1510424"/>
            <a:ext cx="8855243" cy="1569660"/>
          </a:xfrm>
          <a:prstGeom prst="rect">
            <a:avLst/>
          </a:prstGeom>
          <a:noFill/>
        </p:spPr>
        <p:txBody>
          <a:bodyPr wrap="square" rtlCol="0">
            <a:spAutoFit/>
          </a:bodyPr>
          <a:lstStyle/>
          <a:p>
            <a:pPr algn="ctr"/>
            <a:r>
              <a:rPr lang="ar-SA" sz="9600" b="1" dirty="0">
                <a:solidFill>
                  <a:schemeClr val="accent1">
                    <a:lumMod val="50000"/>
                  </a:schemeClr>
                </a:solidFill>
              </a:rPr>
              <a:t>السوشيال ميديا</a:t>
            </a:r>
            <a:endParaRPr lang="fr-FR" sz="9600" b="1" dirty="0">
              <a:solidFill>
                <a:schemeClr val="accent1">
                  <a:lumMod val="50000"/>
                </a:schemeClr>
              </a:solidFill>
            </a:endParaRPr>
          </a:p>
        </p:txBody>
      </p:sp>
      <p:sp>
        <p:nvSpPr>
          <p:cNvPr id="5" name="ZoneTexte 4">
            <a:extLst>
              <a:ext uri="{FF2B5EF4-FFF2-40B4-BE49-F238E27FC236}">
                <a16:creationId xmlns:a16="http://schemas.microsoft.com/office/drawing/2014/main" id="{89ED83F3-593B-9CEF-2E00-94AC7177B672}"/>
              </a:ext>
            </a:extLst>
          </p:cNvPr>
          <p:cNvSpPr txBox="1"/>
          <p:nvPr/>
        </p:nvSpPr>
        <p:spPr>
          <a:xfrm>
            <a:off x="7095461" y="3080084"/>
            <a:ext cx="4058653" cy="2369880"/>
          </a:xfrm>
          <a:prstGeom prst="rect">
            <a:avLst/>
          </a:prstGeom>
          <a:noFill/>
        </p:spPr>
        <p:txBody>
          <a:bodyPr wrap="square" rtlCol="0">
            <a:spAutoFit/>
          </a:bodyPr>
          <a:lstStyle/>
          <a:p>
            <a:pPr marL="285750" indent="-285750" algn="r" rtl="1">
              <a:buFont typeface="Arial" panose="020B0604020202020204" pitchFamily="34" charset="0"/>
              <a:buChar char="•"/>
            </a:pPr>
            <a:endParaRPr lang="ar-SA" sz="2800" dirty="0"/>
          </a:p>
          <a:p>
            <a:pPr marL="285750" indent="-285750" algn="r" rtl="1">
              <a:buFont typeface="Arial" panose="020B0604020202020204" pitchFamily="34" charset="0"/>
              <a:buChar char="•"/>
            </a:pPr>
            <a:r>
              <a:rPr lang="ar-SA" sz="2800" dirty="0"/>
              <a:t>تعريف السوشيل ميديا</a:t>
            </a:r>
          </a:p>
          <a:p>
            <a:pPr marL="285750" indent="-285750" algn="r" rtl="1">
              <a:buFont typeface="Arial" panose="020B0604020202020204" pitchFamily="34" charset="0"/>
              <a:buChar char="•"/>
            </a:pPr>
            <a:r>
              <a:rPr lang="ar-SA" sz="2800" dirty="0"/>
              <a:t>أهم خصائص السوشيال ميديا</a:t>
            </a:r>
          </a:p>
          <a:p>
            <a:pPr marL="285750" indent="-285750" algn="r" rtl="1">
              <a:buFont typeface="Arial" panose="020B0604020202020204" pitchFamily="34" charset="0"/>
              <a:buChar char="•"/>
            </a:pPr>
            <a:r>
              <a:rPr lang="ar-SA" sz="2800" dirty="0"/>
              <a:t>الآثار النفسية للسوشيل ميديا</a:t>
            </a:r>
          </a:p>
          <a:p>
            <a:endParaRPr lang="ar-SA" dirty="0"/>
          </a:p>
          <a:p>
            <a:endParaRPr lang="fr-FR" dirty="0"/>
          </a:p>
        </p:txBody>
      </p:sp>
    </p:spTree>
    <p:extLst>
      <p:ext uri="{BB962C8B-B14F-4D97-AF65-F5344CB8AC3E}">
        <p14:creationId xmlns:p14="http://schemas.microsoft.com/office/powerpoint/2010/main" val="4235543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834DED29-D577-C299-EA65-99145274AB1F}"/>
              </a:ext>
            </a:extLst>
          </p:cNvPr>
          <p:cNvSpPr/>
          <p:nvPr/>
        </p:nvSpPr>
        <p:spPr>
          <a:xfrm>
            <a:off x="221165" y="20072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39C4B3BA-7BC3-51F5-3E7D-CCA9844193A8}"/>
              </a:ext>
            </a:extLst>
          </p:cNvPr>
          <p:cNvSpPr/>
          <p:nvPr/>
        </p:nvSpPr>
        <p:spPr>
          <a:xfrm>
            <a:off x="221164" y="38137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F71FECB8-33F3-D956-55AE-6E4958891FEF}"/>
              </a:ext>
            </a:extLst>
          </p:cNvPr>
          <p:cNvSpPr/>
          <p:nvPr/>
        </p:nvSpPr>
        <p:spPr>
          <a:xfrm>
            <a:off x="3735658" y="38137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81694E0F-1E1B-4496-C027-C12EBD258978}"/>
              </a:ext>
            </a:extLst>
          </p:cNvPr>
          <p:cNvSpPr/>
          <p:nvPr/>
        </p:nvSpPr>
        <p:spPr>
          <a:xfrm>
            <a:off x="6802243" y="496227"/>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B425E6C6-CB0B-308B-CC14-CA1811ACDAEE}"/>
              </a:ext>
            </a:extLst>
          </p:cNvPr>
          <p:cNvSpPr txBox="1"/>
          <p:nvPr/>
        </p:nvSpPr>
        <p:spPr>
          <a:xfrm>
            <a:off x="7532647" y="828288"/>
            <a:ext cx="3412273" cy="5201424"/>
          </a:xfrm>
          <a:prstGeom prst="rect">
            <a:avLst/>
          </a:prstGeom>
          <a:noFill/>
        </p:spPr>
        <p:txBody>
          <a:bodyPr wrap="square" rtlCol="0">
            <a:spAutoFit/>
          </a:bodyPr>
          <a:lstStyle/>
          <a:p>
            <a:pPr algn="ctr"/>
            <a:r>
              <a:rPr lang="ar-SA" sz="5400" b="1" dirty="0">
                <a:latin typeface="Castellar" panose="020A0402060406010301" pitchFamily="18" charset="0"/>
              </a:rPr>
              <a:t>السوشيال ميديا </a:t>
            </a:r>
          </a:p>
          <a:p>
            <a:pPr algn="ctr"/>
            <a:r>
              <a:rPr lang="ar-SA" b="1" dirty="0"/>
              <a:t>(</a:t>
            </a:r>
            <a:r>
              <a:rPr lang="ar-SA" sz="2800" b="1" dirty="0"/>
              <a:t>وسائل التواصل الاجتماعي)</a:t>
            </a:r>
            <a:r>
              <a:rPr lang="ar-SA" sz="2800" dirty="0"/>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endParaRPr lang="fr-FR" sz="2800" dirty="0"/>
          </a:p>
        </p:txBody>
      </p:sp>
      <p:sp>
        <p:nvSpPr>
          <p:cNvPr id="14" name="Rectangle : coins arrondis 13">
            <a:extLst>
              <a:ext uri="{FF2B5EF4-FFF2-40B4-BE49-F238E27FC236}">
                <a16:creationId xmlns:a16="http://schemas.microsoft.com/office/drawing/2014/main" id="{0AC216E5-4A06-3A07-04DD-18D43C936473}"/>
              </a:ext>
            </a:extLst>
          </p:cNvPr>
          <p:cNvSpPr/>
          <p:nvPr/>
        </p:nvSpPr>
        <p:spPr>
          <a:xfrm>
            <a:off x="167267" y="7612654"/>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Tree>
    <p:extLst>
      <p:ext uri="{BB962C8B-B14F-4D97-AF65-F5344CB8AC3E}">
        <p14:creationId xmlns:p14="http://schemas.microsoft.com/office/powerpoint/2010/main" val="2043316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D079ACA4-313C-EFC7-BEF6-2C3DF5D837E6}"/>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DA9115D-F3B0-09BC-F3C1-0532668DFE82}"/>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647926D6-AFC3-E14C-F2F7-BBC81359FB43}"/>
              </a:ext>
            </a:extLst>
          </p:cNvPr>
          <p:cNvSpPr/>
          <p:nvPr/>
        </p:nvSpPr>
        <p:spPr>
          <a:xfrm>
            <a:off x="259264"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EA7E7BC-F590-68EC-72A2-E774D84E2A91}"/>
              </a:ext>
            </a:extLst>
          </p:cNvPr>
          <p:cNvSpPr/>
          <p:nvPr/>
        </p:nvSpPr>
        <p:spPr>
          <a:xfrm>
            <a:off x="377375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6BA5F40B-52B3-EB0E-36D2-B1DF909E498D}"/>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7F6F0CA3-20D5-0DC0-A672-916C7D2BCDB2}"/>
              </a:ext>
            </a:extLst>
          </p:cNvPr>
          <p:cNvSpPr/>
          <p:nvPr/>
        </p:nvSpPr>
        <p:spPr>
          <a:xfrm>
            <a:off x="259264" y="3399883"/>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305BC457-062D-F6F4-E47C-BAA0D53026D6}"/>
              </a:ext>
            </a:extLst>
          </p:cNvPr>
          <p:cNvSpPr/>
          <p:nvPr/>
        </p:nvSpPr>
        <p:spPr>
          <a:xfrm>
            <a:off x="6508597" y="363808"/>
            <a:ext cx="4873083"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A3E5E79D-7125-E75C-4F01-F2CEBE73CB38}"/>
              </a:ext>
            </a:extLst>
          </p:cNvPr>
          <p:cNvSpPr txBox="1"/>
          <p:nvPr/>
        </p:nvSpPr>
        <p:spPr>
          <a:xfrm>
            <a:off x="13962787" y="1545379"/>
            <a:ext cx="3031958" cy="369332"/>
          </a:xfrm>
          <a:prstGeom prst="rect">
            <a:avLst/>
          </a:prstGeom>
          <a:noFill/>
        </p:spPr>
        <p:txBody>
          <a:bodyPr wrap="square" rtlCol="0">
            <a:spAutoFit/>
          </a:bodyPr>
          <a:lstStyle/>
          <a:p>
            <a:r>
              <a:rPr lang="ar-SA" dirty="0" err="1"/>
              <a:t>نا</a:t>
            </a:r>
            <a:endParaRPr lang="fr-FR" dirty="0"/>
          </a:p>
        </p:txBody>
      </p:sp>
      <p:pic>
        <p:nvPicPr>
          <p:cNvPr id="13" name="Image 12">
            <a:extLst>
              <a:ext uri="{FF2B5EF4-FFF2-40B4-BE49-F238E27FC236}">
                <a16:creationId xmlns:a16="http://schemas.microsoft.com/office/drawing/2014/main" id="{F8812A93-77CB-B939-408B-45BB884DFF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51632" y="488456"/>
            <a:ext cx="11501089" cy="6369544"/>
          </a:xfrm>
          <a:prstGeom prst="rect">
            <a:avLst/>
          </a:prstGeom>
        </p:spPr>
      </p:pic>
      <p:sp>
        <p:nvSpPr>
          <p:cNvPr id="14" name="Flèche : gauche 13">
            <a:extLst>
              <a:ext uri="{FF2B5EF4-FFF2-40B4-BE49-F238E27FC236}">
                <a16:creationId xmlns:a16="http://schemas.microsoft.com/office/drawing/2014/main" id="{C802D8AB-44EC-878C-4C5B-63CEA63F656A}"/>
              </a:ext>
            </a:extLst>
          </p:cNvPr>
          <p:cNvSpPr/>
          <p:nvPr/>
        </p:nvSpPr>
        <p:spPr>
          <a:xfrm>
            <a:off x="26382754" y="488456"/>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Tree>
    <p:extLst>
      <p:ext uri="{BB962C8B-B14F-4D97-AF65-F5344CB8AC3E}">
        <p14:creationId xmlns:p14="http://schemas.microsoft.com/office/powerpoint/2010/main" val="2982827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FA42160B-7A19-7CEE-D30F-2E96E6679099}"/>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19CFE50D-74FD-388E-F324-258E7D649736}"/>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C46E11C8-2E3D-9337-BC32-B2333BEA2665}"/>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EFAB128-4156-9BDC-DB6E-6C4946DA1468}"/>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920F330C-E6F6-5C61-1602-723FDA0B36F4}"/>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E2E6C378-D471-FB10-00B3-F690167ADDD4}"/>
              </a:ext>
            </a:extLst>
          </p:cNvPr>
          <p:cNvSpPr/>
          <p:nvPr/>
        </p:nvSpPr>
        <p:spPr>
          <a:xfrm>
            <a:off x="-12019822" y="3399883"/>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6F802C81-0E2C-D692-72F5-B40618493564}"/>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6E58CAA4-9C41-4E74-A0C3-60100186DECA}"/>
              </a:ext>
            </a:extLst>
          </p:cNvPr>
          <p:cNvSpPr txBox="1"/>
          <p:nvPr/>
        </p:nvSpPr>
        <p:spPr>
          <a:xfrm>
            <a:off x="1756610" y="1420731"/>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429BD3B0-87F6-0B21-9575-D701ACE9F2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363808"/>
            <a:ext cx="11501089" cy="6369544"/>
          </a:xfrm>
          <a:prstGeom prst="rect">
            <a:avLst/>
          </a:prstGeom>
        </p:spPr>
      </p:pic>
      <p:sp>
        <p:nvSpPr>
          <p:cNvPr id="13" name="Flèche : gauche 12">
            <a:extLst>
              <a:ext uri="{FF2B5EF4-FFF2-40B4-BE49-F238E27FC236}">
                <a16:creationId xmlns:a16="http://schemas.microsoft.com/office/drawing/2014/main" id="{B3600C65-01BC-3CE6-A90E-985CB2AD0C4C}"/>
              </a:ext>
            </a:extLst>
          </p:cNvPr>
          <p:cNvSpPr/>
          <p:nvPr/>
        </p:nvSpPr>
        <p:spPr>
          <a:xfrm>
            <a:off x="4805786" y="150668"/>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15" name="Rectangle 14">
            <a:extLst>
              <a:ext uri="{FF2B5EF4-FFF2-40B4-BE49-F238E27FC236}">
                <a16:creationId xmlns:a16="http://schemas.microsoft.com/office/drawing/2014/main" id="{59FD4344-3EDC-C195-15ED-8B1E5BFF9E3E}"/>
              </a:ext>
            </a:extLst>
          </p:cNvPr>
          <p:cNvSpPr/>
          <p:nvPr/>
        </p:nvSpPr>
        <p:spPr>
          <a:xfrm>
            <a:off x="12798852" y="242833"/>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156623B4-42D1-FC45-7E48-F73665923D6F}"/>
              </a:ext>
            </a:extLst>
          </p:cNvPr>
          <p:cNvSpPr/>
          <p:nvPr/>
        </p:nvSpPr>
        <p:spPr>
          <a:xfrm>
            <a:off x="15835403" y="225239"/>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681606C3-9C13-C0DA-ED5B-6F1D58C80757}"/>
              </a:ext>
            </a:extLst>
          </p:cNvPr>
          <p:cNvSpPr/>
          <p:nvPr/>
        </p:nvSpPr>
        <p:spPr>
          <a:xfrm>
            <a:off x="18998250" y="271950"/>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0D91BF4F-8728-3AD9-2132-9E0B6ABBF423}"/>
              </a:ext>
            </a:extLst>
          </p:cNvPr>
          <p:cNvSpPr/>
          <p:nvPr/>
        </p:nvSpPr>
        <p:spPr>
          <a:xfrm>
            <a:off x="22069437" y="271950"/>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CD8583B5-0748-D0AA-C2FD-61AC53A934A8}"/>
              </a:ext>
            </a:extLst>
          </p:cNvPr>
          <p:cNvSpPr txBox="1"/>
          <p:nvPr/>
        </p:nvSpPr>
        <p:spPr>
          <a:xfrm>
            <a:off x="12959633" y="1230455"/>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20" name="ZoneTexte 19">
            <a:extLst>
              <a:ext uri="{FF2B5EF4-FFF2-40B4-BE49-F238E27FC236}">
                <a16:creationId xmlns:a16="http://schemas.microsoft.com/office/drawing/2014/main" id="{56921291-9DD1-31CF-A2AF-690B2B913935}"/>
              </a:ext>
            </a:extLst>
          </p:cNvPr>
          <p:cNvSpPr txBox="1"/>
          <p:nvPr/>
        </p:nvSpPr>
        <p:spPr>
          <a:xfrm>
            <a:off x="12885043" y="4228281"/>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21" name="ZoneTexte 20">
            <a:extLst>
              <a:ext uri="{FF2B5EF4-FFF2-40B4-BE49-F238E27FC236}">
                <a16:creationId xmlns:a16="http://schemas.microsoft.com/office/drawing/2014/main" id="{F5468463-FEF3-A912-09E7-3BA65F4E8B2C}"/>
              </a:ext>
            </a:extLst>
          </p:cNvPr>
          <p:cNvSpPr txBox="1"/>
          <p:nvPr/>
        </p:nvSpPr>
        <p:spPr>
          <a:xfrm>
            <a:off x="13304998" y="2694557"/>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2" name="ZoneTexte 21">
            <a:extLst>
              <a:ext uri="{FF2B5EF4-FFF2-40B4-BE49-F238E27FC236}">
                <a16:creationId xmlns:a16="http://schemas.microsoft.com/office/drawing/2014/main" id="{8DA4815C-42A2-FC4F-F6BB-C933CE861F0E}"/>
              </a:ext>
            </a:extLst>
          </p:cNvPr>
          <p:cNvSpPr txBox="1"/>
          <p:nvPr/>
        </p:nvSpPr>
        <p:spPr>
          <a:xfrm>
            <a:off x="16174838" y="3982059"/>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3" name="ZoneTexte 22">
            <a:extLst>
              <a:ext uri="{FF2B5EF4-FFF2-40B4-BE49-F238E27FC236}">
                <a16:creationId xmlns:a16="http://schemas.microsoft.com/office/drawing/2014/main" id="{DF3B01E3-DE13-92BD-BB86-7A14720631A9}"/>
              </a:ext>
            </a:extLst>
          </p:cNvPr>
          <p:cNvSpPr txBox="1"/>
          <p:nvPr/>
        </p:nvSpPr>
        <p:spPr>
          <a:xfrm>
            <a:off x="16280406" y="3028581"/>
            <a:ext cx="2023662" cy="769441"/>
          </a:xfrm>
          <a:prstGeom prst="rect">
            <a:avLst/>
          </a:prstGeom>
          <a:noFill/>
        </p:spPr>
        <p:txBody>
          <a:bodyPr wrap="square" rtlCol="0">
            <a:spAutoFit/>
          </a:bodyPr>
          <a:lstStyle/>
          <a:p>
            <a:r>
              <a:rPr lang="ar-SA" sz="4400" b="1" dirty="0"/>
              <a:t>الاكتئاب:</a:t>
            </a:r>
            <a:endParaRPr lang="fr-FR" sz="4400" dirty="0"/>
          </a:p>
        </p:txBody>
      </p:sp>
      <p:sp>
        <p:nvSpPr>
          <p:cNvPr id="24" name="ZoneTexte 23">
            <a:extLst>
              <a:ext uri="{FF2B5EF4-FFF2-40B4-BE49-F238E27FC236}">
                <a16:creationId xmlns:a16="http://schemas.microsoft.com/office/drawing/2014/main" id="{AC1665BD-87FD-21B2-5CA1-947937898337}"/>
              </a:ext>
            </a:extLst>
          </p:cNvPr>
          <p:cNvSpPr txBox="1"/>
          <p:nvPr/>
        </p:nvSpPr>
        <p:spPr>
          <a:xfrm>
            <a:off x="16973127" y="1376683"/>
            <a:ext cx="1892856" cy="1200329"/>
          </a:xfrm>
          <a:prstGeom prst="rect">
            <a:avLst/>
          </a:prstGeom>
          <a:noFill/>
        </p:spPr>
        <p:txBody>
          <a:bodyPr wrap="square" rtlCol="0">
            <a:spAutoFit/>
          </a:bodyPr>
          <a:lstStyle/>
          <a:p>
            <a:r>
              <a:rPr lang="ar-SA" sz="7200" b="1" dirty="0"/>
              <a:t>ك</a:t>
            </a:r>
            <a:endParaRPr lang="fr-FR" sz="7200" b="1" dirty="0"/>
          </a:p>
        </p:txBody>
      </p:sp>
      <p:sp>
        <p:nvSpPr>
          <p:cNvPr id="25" name="ZoneTexte 24">
            <a:extLst>
              <a:ext uri="{FF2B5EF4-FFF2-40B4-BE49-F238E27FC236}">
                <a16:creationId xmlns:a16="http://schemas.microsoft.com/office/drawing/2014/main" id="{5ACE185F-C431-CBFD-BC9F-C5CBC02C72DF}"/>
              </a:ext>
            </a:extLst>
          </p:cNvPr>
          <p:cNvSpPr txBox="1"/>
          <p:nvPr/>
        </p:nvSpPr>
        <p:spPr>
          <a:xfrm>
            <a:off x="19345909" y="3964466"/>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6" name="ZoneTexte 25">
            <a:extLst>
              <a:ext uri="{FF2B5EF4-FFF2-40B4-BE49-F238E27FC236}">
                <a16:creationId xmlns:a16="http://schemas.microsoft.com/office/drawing/2014/main" id="{AE9B0A65-FA16-0D2B-7918-0C2ABF5EDA3C}"/>
              </a:ext>
            </a:extLst>
          </p:cNvPr>
          <p:cNvSpPr txBox="1"/>
          <p:nvPr/>
        </p:nvSpPr>
        <p:spPr>
          <a:xfrm>
            <a:off x="19332222" y="2675353"/>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7" name="ZoneTexte 26">
            <a:extLst>
              <a:ext uri="{FF2B5EF4-FFF2-40B4-BE49-F238E27FC236}">
                <a16:creationId xmlns:a16="http://schemas.microsoft.com/office/drawing/2014/main" id="{59A39E1F-BDF7-7DFD-EEDF-2207435C7F2F}"/>
              </a:ext>
            </a:extLst>
          </p:cNvPr>
          <p:cNvSpPr txBox="1"/>
          <p:nvPr/>
        </p:nvSpPr>
        <p:spPr>
          <a:xfrm>
            <a:off x="20094298" y="1230455"/>
            <a:ext cx="1315453" cy="1200329"/>
          </a:xfrm>
          <a:prstGeom prst="rect">
            <a:avLst/>
          </a:prstGeom>
          <a:noFill/>
        </p:spPr>
        <p:txBody>
          <a:bodyPr wrap="square" rtlCol="0">
            <a:spAutoFit/>
          </a:bodyPr>
          <a:lstStyle/>
          <a:p>
            <a:r>
              <a:rPr lang="ar-SA" sz="7200" b="1" dirty="0"/>
              <a:t>ن</a:t>
            </a:r>
            <a:endParaRPr lang="fr-FR" sz="7200" b="1" dirty="0"/>
          </a:p>
        </p:txBody>
      </p:sp>
      <p:sp>
        <p:nvSpPr>
          <p:cNvPr id="28" name="ZoneTexte 27">
            <a:extLst>
              <a:ext uri="{FF2B5EF4-FFF2-40B4-BE49-F238E27FC236}">
                <a16:creationId xmlns:a16="http://schemas.microsoft.com/office/drawing/2014/main" id="{9D02F9B2-C385-BF0A-B59C-667F268DD9B2}"/>
              </a:ext>
            </a:extLst>
          </p:cNvPr>
          <p:cNvSpPr txBox="1"/>
          <p:nvPr/>
        </p:nvSpPr>
        <p:spPr>
          <a:xfrm>
            <a:off x="22403410" y="3834545"/>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9" name="ZoneTexte 28">
            <a:extLst>
              <a:ext uri="{FF2B5EF4-FFF2-40B4-BE49-F238E27FC236}">
                <a16:creationId xmlns:a16="http://schemas.microsoft.com/office/drawing/2014/main" id="{765065F5-9E49-27D8-F621-D590251E8CE1}"/>
              </a:ext>
            </a:extLst>
          </p:cNvPr>
          <p:cNvSpPr txBox="1"/>
          <p:nvPr/>
        </p:nvSpPr>
        <p:spPr>
          <a:xfrm>
            <a:off x="23257234" y="1230454"/>
            <a:ext cx="1026695" cy="1200329"/>
          </a:xfrm>
          <a:prstGeom prst="rect">
            <a:avLst/>
          </a:prstGeom>
          <a:noFill/>
        </p:spPr>
        <p:txBody>
          <a:bodyPr wrap="square" rtlCol="0">
            <a:spAutoFit/>
          </a:bodyPr>
          <a:lstStyle/>
          <a:p>
            <a:r>
              <a:rPr lang="ar-SA" sz="7200" b="1" dirty="0"/>
              <a:t>د</a:t>
            </a:r>
            <a:endParaRPr lang="fr-FR" sz="7200" b="1" dirty="0"/>
          </a:p>
        </p:txBody>
      </p:sp>
      <p:pic>
        <p:nvPicPr>
          <p:cNvPr id="30" name="Image 29">
            <a:extLst>
              <a:ext uri="{FF2B5EF4-FFF2-40B4-BE49-F238E27FC236}">
                <a16:creationId xmlns:a16="http://schemas.microsoft.com/office/drawing/2014/main" id="{5711AF2C-E7F6-1F7C-9EB1-9A2DF2D673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98852" y="225238"/>
            <a:ext cx="12398796" cy="6904711"/>
          </a:xfrm>
          <a:prstGeom prst="rect">
            <a:avLst/>
          </a:prstGeom>
        </p:spPr>
      </p:pic>
      <p:sp>
        <p:nvSpPr>
          <p:cNvPr id="31" name="ZoneTexte 30">
            <a:extLst>
              <a:ext uri="{FF2B5EF4-FFF2-40B4-BE49-F238E27FC236}">
                <a16:creationId xmlns:a16="http://schemas.microsoft.com/office/drawing/2014/main" id="{54982713-EF5D-F8A9-4A8C-B5B3E96C81CC}"/>
              </a:ext>
            </a:extLst>
          </p:cNvPr>
          <p:cNvSpPr txBox="1"/>
          <p:nvPr/>
        </p:nvSpPr>
        <p:spPr>
          <a:xfrm>
            <a:off x="19679511" y="5259331"/>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Tree>
    <p:extLst>
      <p:ext uri="{BB962C8B-B14F-4D97-AF65-F5344CB8AC3E}">
        <p14:creationId xmlns:p14="http://schemas.microsoft.com/office/powerpoint/2010/main" val="3434584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07C68C61-5941-5E16-1DF9-8DB10791B63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9720C1C-A805-BC86-8A76-AF9BAAC61630}"/>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CA27865F-97B9-D5BC-5C1E-2A2CDD1FC611}"/>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E35EF37A-5797-AC4D-A4B0-B248ED5A91C5}"/>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78E4C46F-B465-BF5D-7603-269A6008947B}"/>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4CBB0582-1C13-47A8-EBE6-2CEA76FF04F3}"/>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7C18D1B1-91F5-2BD2-1764-D80F2BEDC2EB}"/>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36522304-C2D1-34D7-D350-AA5AB83A9BDC}"/>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F5F5496C-BF44-F915-3C3F-1AB9EAEEBF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360CCFA5-E958-F339-DEBB-4057005C314D}"/>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5F9FF4CB-15BE-6B45-39CB-81232B8CFDDF}"/>
              </a:ext>
            </a:extLst>
          </p:cNvPr>
          <p:cNvSpPr/>
          <p:nvPr/>
        </p:nvSpPr>
        <p:spPr>
          <a:xfrm>
            <a:off x="-103397" y="-29117"/>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06498983-7DF5-57D3-4FB0-32CE6190B384}"/>
              </a:ext>
            </a:extLst>
          </p:cNvPr>
          <p:cNvSpPr/>
          <p:nvPr/>
        </p:nvSpPr>
        <p:spPr>
          <a:xfrm>
            <a:off x="2933154" y="-46711"/>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42C37784-6C27-2691-536B-A22FB7663602}"/>
              </a:ext>
            </a:extLst>
          </p:cNvPr>
          <p:cNvSpPr/>
          <p:nvPr/>
        </p:nvSpPr>
        <p:spPr>
          <a:xfrm>
            <a:off x="6096001" y="0"/>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32F422ED-86A8-D7F1-DE22-564017900951}"/>
              </a:ext>
            </a:extLst>
          </p:cNvPr>
          <p:cNvSpPr/>
          <p:nvPr/>
        </p:nvSpPr>
        <p:spPr>
          <a:xfrm>
            <a:off x="9167188" y="0"/>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6230097B-1A54-417E-1D79-3527EB273985}"/>
              </a:ext>
            </a:extLst>
          </p:cNvPr>
          <p:cNvSpPr txBox="1"/>
          <p:nvPr/>
        </p:nvSpPr>
        <p:spPr>
          <a:xfrm>
            <a:off x="57384" y="958505"/>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BBC8C365-F5CD-8032-13E4-E45D563F4095}"/>
              </a:ext>
            </a:extLst>
          </p:cNvPr>
          <p:cNvSpPr txBox="1"/>
          <p:nvPr/>
        </p:nvSpPr>
        <p:spPr>
          <a:xfrm>
            <a:off x="-17206" y="3956331"/>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C491B3D6-56E4-E6A7-9F98-28FF05243F74}"/>
              </a:ext>
            </a:extLst>
          </p:cNvPr>
          <p:cNvSpPr txBox="1"/>
          <p:nvPr/>
        </p:nvSpPr>
        <p:spPr>
          <a:xfrm>
            <a:off x="402749" y="2422607"/>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D1EE5005-6AC1-234B-8FF3-6C9D37F61ADE}"/>
              </a:ext>
            </a:extLst>
          </p:cNvPr>
          <p:cNvSpPr txBox="1"/>
          <p:nvPr/>
        </p:nvSpPr>
        <p:spPr>
          <a:xfrm>
            <a:off x="3272589" y="3710109"/>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977191BD-10E8-34D6-E304-C6580F25E653}"/>
              </a:ext>
            </a:extLst>
          </p:cNvPr>
          <p:cNvSpPr txBox="1"/>
          <p:nvPr/>
        </p:nvSpPr>
        <p:spPr>
          <a:xfrm>
            <a:off x="3378157" y="2756631"/>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CBBCCD88-1181-2BCB-EE9F-B4BAF51E0AA2}"/>
              </a:ext>
            </a:extLst>
          </p:cNvPr>
          <p:cNvSpPr txBox="1"/>
          <p:nvPr/>
        </p:nvSpPr>
        <p:spPr>
          <a:xfrm>
            <a:off x="4070878" y="1104733"/>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B44EF952-F0BA-F389-56C2-A13EEE314509}"/>
              </a:ext>
            </a:extLst>
          </p:cNvPr>
          <p:cNvSpPr txBox="1"/>
          <p:nvPr/>
        </p:nvSpPr>
        <p:spPr>
          <a:xfrm>
            <a:off x="6443660" y="3692516"/>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09D0F6FE-5F8F-7374-300C-FA6630E118A4}"/>
              </a:ext>
            </a:extLst>
          </p:cNvPr>
          <p:cNvSpPr txBox="1"/>
          <p:nvPr/>
        </p:nvSpPr>
        <p:spPr>
          <a:xfrm>
            <a:off x="6429973" y="2403403"/>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4DAB2F35-371B-CD29-4E0A-23223F829458}"/>
              </a:ext>
            </a:extLst>
          </p:cNvPr>
          <p:cNvSpPr txBox="1"/>
          <p:nvPr/>
        </p:nvSpPr>
        <p:spPr>
          <a:xfrm>
            <a:off x="7192049" y="958505"/>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E51A042D-86D0-D0CE-0F2C-F3FDF3CC019D}"/>
              </a:ext>
            </a:extLst>
          </p:cNvPr>
          <p:cNvSpPr txBox="1"/>
          <p:nvPr/>
        </p:nvSpPr>
        <p:spPr>
          <a:xfrm>
            <a:off x="9501161" y="3562595"/>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27097318-AAAB-2ADE-F7E7-C683121F0069}"/>
              </a:ext>
            </a:extLst>
          </p:cNvPr>
          <p:cNvSpPr txBox="1"/>
          <p:nvPr/>
        </p:nvSpPr>
        <p:spPr>
          <a:xfrm>
            <a:off x="10057808" y="22635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AB5DB2F9-6237-527D-0747-A18C1B850BF9}"/>
              </a:ext>
            </a:extLst>
          </p:cNvPr>
          <p:cNvSpPr txBox="1"/>
          <p:nvPr/>
        </p:nvSpPr>
        <p:spPr>
          <a:xfrm>
            <a:off x="10354985" y="958504"/>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95860B76-D752-D1B2-4E8A-88100EC418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033" y="-30406"/>
            <a:ext cx="12398796" cy="6904711"/>
          </a:xfrm>
          <a:prstGeom prst="rect">
            <a:avLst/>
          </a:prstGeom>
        </p:spPr>
      </p:pic>
      <p:sp>
        <p:nvSpPr>
          <p:cNvPr id="33" name="ZoneTexte 32">
            <a:extLst>
              <a:ext uri="{FF2B5EF4-FFF2-40B4-BE49-F238E27FC236}">
                <a16:creationId xmlns:a16="http://schemas.microsoft.com/office/drawing/2014/main" id="{FC413F69-21A5-609C-3BCA-BD4FF0F39226}"/>
              </a:ext>
            </a:extLst>
          </p:cNvPr>
          <p:cNvSpPr txBox="1"/>
          <p:nvPr/>
        </p:nvSpPr>
        <p:spPr>
          <a:xfrm>
            <a:off x="6777262" y="4987381"/>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Tree>
    <p:extLst>
      <p:ext uri="{BB962C8B-B14F-4D97-AF65-F5344CB8AC3E}">
        <p14:creationId xmlns:p14="http://schemas.microsoft.com/office/powerpoint/2010/main" val="3142071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581FD-20E9-7CAE-8CB6-F2E76008F3F8}"/>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1A87EE92-E898-95E7-D8DF-3DB04748F738}"/>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E0E6BBE9-EC40-C918-A452-DD2A921FD122}"/>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6E1E0773-BAE7-D951-6335-7D8E5E4DCFF0}"/>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54C1DEFA-624E-30D0-34CC-684DE5E0FB71}"/>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1CC6A92A-31E5-579B-FF1C-DF3BA9CD5493}"/>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BE29EC5F-8CE5-45CF-21F9-1E53F64CA5D9}"/>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1D9F0550-5041-A8BF-D13C-57A3FFC23744}"/>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FA0C334C-CAD0-C6BB-703B-A8150FA2DB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5808809B-DB79-5DFD-B410-7A270EB41A5F}"/>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74CD4399-B00F-1635-CFCB-7BD5377D56C3}"/>
              </a:ext>
            </a:extLst>
          </p:cNvPr>
          <p:cNvSpPr/>
          <p:nvPr/>
        </p:nvSpPr>
        <p:spPr>
          <a:xfrm>
            <a:off x="-103397" y="-29117"/>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85B73A45-19DB-4412-997D-D21964A39566}"/>
              </a:ext>
            </a:extLst>
          </p:cNvPr>
          <p:cNvSpPr/>
          <p:nvPr/>
        </p:nvSpPr>
        <p:spPr>
          <a:xfrm>
            <a:off x="2933154" y="-46711"/>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2B77244E-93BC-0A92-BA25-A1D3D471FA75}"/>
              </a:ext>
            </a:extLst>
          </p:cNvPr>
          <p:cNvSpPr/>
          <p:nvPr/>
        </p:nvSpPr>
        <p:spPr>
          <a:xfrm>
            <a:off x="6096001" y="0"/>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BCD5264F-605D-4275-C7B4-12DA6E755A58}"/>
              </a:ext>
            </a:extLst>
          </p:cNvPr>
          <p:cNvSpPr/>
          <p:nvPr/>
        </p:nvSpPr>
        <p:spPr>
          <a:xfrm>
            <a:off x="9167188" y="0"/>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13E227AD-ED88-86F2-84AC-D00A5A5BD58D}"/>
              </a:ext>
            </a:extLst>
          </p:cNvPr>
          <p:cNvSpPr txBox="1"/>
          <p:nvPr/>
        </p:nvSpPr>
        <p:spPr>
          <a:xfrm>
            <a:off x="57384" y="958505"/>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F6FED3B2-2202-D96A-9DCB-5443FF062A2C}"/>
              </a:ext>
            </a:extLst>
          </p:cNvPr>
          <p:cNvSpPr txBox="1"/>
          <p:nvPr/>
        </p:nvSpPr>
        <p:spPr>
          <a:xfrm>
            <a:off x="-17206" y="3956331"/>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4B26443C-ADDC-17B9-565B-3ACC44394E29}"/>
              </a:ext>
            </a:extLst>
          </p:cNvPr>
          <p:cNvSpPr txBox="1"/>
          <p:nvPr/>
        </p:nvSpPr>
        <p:spPr>
          <a:xfrm>
            <a:off x="402749" y="2422607"/>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A31A832E-DC5E-9DA0-59F3-DF4A0E9FD324}"/>
              </a:ext>
            </a:extLst>
          </p:cNvPr>
          <p:cNvSpPr txBox="1"/>
          <p:nvPr/>
        </p:nvSpPr>
        <p:spPr>
          <a:xfrm>
            <a:off x="3272589" y="3710109"/>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1F9749BD-80B4-D337-3862-2AC3087A814B}"/>
              </a:ext>
            </a:extLst>
          </p:cNvPr>
          <p:cNvSpPr txBox="1"/>
          <p:nvPr/>
        </p:nvSpPr>
        <p:spPr>
          <a:xfrm>
            <a:off x="3378157" y="2756631"/>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8A9B42C2-B735-D9FD-894C-7E79F2D8892B}"/>
              </a:ext>
            </a:extLst>
          </p:cNvPr>
          <p:cNvSpPr txBox="1"/>
          <p:nvPr/>
        </p:nvSpPr>
        <p:spPr>
          <a:xfrm>
            <a:off x="4070878" y="1104733"/>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B16492BE-507F-5DD3-D96A-A049ACAB4B43}"/>
              </a:ext>
            </a:extLst>
          </p:cNvPr>
          <p:cNvSpPr txBox="1"/>
          <p:nvPr/>
        </p:nvSpPr>
        <p:spPr>
          <a:xfrm>
            <a:off x="6443660" y="3692516"/>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F648D964-5A61-7F11-8E13-BB81B4CFBA90}"/>
              </a:ext>
            </a:extLst>
          </p:cNvPr>
          <p:cNvSpPr txBox="1"/>
          <p:nvPr/>
        </p:nvSpPr>
        <p:spPr>
          <a:xfrm>
            <a:off x="6429973" y="2403403"/>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74624DDF-7FAF-F29E-09F6-F23902F7E37B}"/>
              </a:ext>
            </a:extLst>
          </p:cNvPr>
          <p:cNvSpPr txBox="1"/>
          <p:nvPr/>
        </p:nvSpPr>
        <p:spPr>
          <a:xfrm>
            <a:off x="7192049" y="958505"/>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AB21E592-11D0-77E5-5A88-0E34CD523184}"/>
              </a:ext>
            </a:extLst>
          </p:cNvPr>
          <p:cNvSpPr txBox="1"/>
          <p:nvPr/>
        </p:nvSpPr>
        <p:spPr>
          <a:xfrm>
            <a:off x="9501161" y="3562595"/>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7361B3ED-4C51-6995-C923-39C88BEF553D}"/>
              </a:ext>
            </a:extLst>
          </p:cNvPr>
          <p:cNvSpPr txBox="1"/>
          <p:nvPr/>
        </p:nvSpPr>
        <p:spPr>
          <a:xfrm>
            <a:off x="10057808" y="22635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C7E41F6B-DE5D-420A-4661-D76670039122}"/>
              </a:ext>
            </a:extLst>
          </p:cNvPr>
          <p:cNvSpPr txBox="1"/>
          <p:nvPr/>
        </p:nvSpPr>
        <p:spPr>
          <a:xfrm>
            <a:off x="10354985" y="958504"/>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2DB64E1B-2E5F-A1F3-471D-9E3DE8891C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3154" y="-17595"/>
            <a:ext cx="12398796" cy="6904711"/>
          </a:xfrm>
          <a:prstGeom prst="rect">
            <a:avLst/>
          </a:prstGeom>
        </p:spPr>
      </p:pic>
      <p:sp>
        <p:nvSpPr>
          <p:cNvPr id="33" name="ZoneTexte 32">
            <a:extLst>
              <a:ext uri="{FF2B5EF4-FFF2-40B4-BE49-F238E27FC236}">
                <a16:creationId xmlns:a16="http://schemas.microsoft.com/office/drawing/2014/main" id="{23B9248A-5DB9-3D4F-DDC7-758D71F91816}"/>
              </a:ext>
            </a:extLst>
          </p:cNvPr>
          <p:cNvSpPr txBox="1"/>
          <p:nvPr/>
        </p:nvSpPr>
        <p:spPr>
          <a:xfrm>
            <a:off x="9402340" y="5056963"/>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Tree>
    <p:extLst>
      <p:ext uri="{BB962C8B-B14F-4D97-AF65-F5344CB8AC3E}">
        <p14:creationId xmlns:p14="http://schemas.microsoft.com/office/powerpoint/2010/main" val="2307489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041AA-D1F1-0256-11F9-CF72859C2F8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496D5D2-F38B-6196-4F65-CEFD8383A5FD}"/>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C901D08E-4519-5B3E-C93C-93E876BAF754}"/>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7948D652-D94B-EAA1-DBC5-69BEEBF6E1C5}"/>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7B26183-5D4E-E62E-AEC9-E8C063AFA801}"/>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5D5887ED-F512-BDCB-CD19-7674AF672101}"/>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05E675C8-D227-60C4-CF81-89C493A1D945}"/>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3C88754B-7173-58F7-8115-EFD74C128212}"/>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5DB1B8CA-F758-9C98-5EDA-EEDB956823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47BE98F1-FFE8-0EA3-0908-8ED0538F6707}"/>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56D4D1CA-189B-F570-3385-238136C12363}"/>
              </a:ext>
            </a:extLst>
          </p:cNvPr>
          <p:cNvSpPr/>
          <p:nvPr/>
        </p:nvSpPr>
        <p:spPr>
          <a:xfrm>
            <a:off x="-103397" y="-29117"/>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9133645C-6AB5-6EDD-F916-80D2508693FF}"/>
              </a:ext>
            </a:extLst>
          </p:cNvPr>
          <p:cNvSpPr/>
          <p:nvPr/>
        </p:nvSpPr>
        <p:spPr>
          <a:xfrm>
            <a:off x="2967778" y="0"/>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9270473F-FF1D-2310-6FE3-5871D06FD587}"/>
              </a:ext>
            </a:extLst>
          </p:cNvPr>
          <p:cNvSpPr/>
          <p:nvPr/>
        </p:nvSpPr>
        <p:spPr>
          <a:xfrm>
            <a:off x="6096001" y="0"/>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B0B19585-E575-0BDB-C633-E7D4EE06CD29}"/>
              </a:ext>
            </a:extLst>
          </p:cNvPr>
          <p:cNvSpPr/>
          <p:nvPr/>
        </p:nvSpPr>
        <p:spPr>
          <a:xfrm>
            <a:off x="9167188" y="0"/>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4E5FE910-245C-5AE2-1320-54168A44B9B3}"/>
              </a:ext>
            </a:extLst>
          </p:cNvPr>
          <p:cNvSpPr txBox="1"/>
          <p:nvPr/>
        </p:nvSpPr>
        <p:spPr>
          <a:xfrm>
            <a:off x="57384" y="958505"/>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C2FE40AD-5AF2-188F-CECA-B9224ECA6651}"/>
              </a:ext>
            </a:extLst>
          </p:cNvPr>
          <p:cNvSpPr txBox="1"/>
          <p:nvPr/>
        </p:nvSpPr>
        <p:spPr>
          <a:xfrm>
            <a:off x="-17206" y="3956331"/>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200CD6FE-CB77-2803-8486-97C3D50FEF26}"/>
              </a:ext>
            </a:extLst>
          </p:cNvPr>
          <p:cNvSpPr txBox="1"/>
          <p:nvPr/>
        </p:nvSpPr>
        <p:spPr>
          <a:xfrm>
            <a:off x="402749" y="2422607"/>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7BC69A7D-908E-A201-998B-2B9A87FC9C5D}"/>
              </a:ext>
            </a:extLst>
          </p:cNvPr>
          <p:cNvSpPr txBox="1"/>
          <p:nvPr/>
        </p:nvSpPr>
        <p:spPr>
          <a:xfrm>
            <a:off x="3272589" y="3710109"/>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0EFC70D6-FB4D-4CBE-474B-9FA8AE7B1ADE}"/>
              </a:ext>
            </a:extLst>
          </p:cNvPr>
          <p:cNvSpPr txBox="1"/>
          <p:nvPr/>
        </p:nvSpPr>
        <p:spPr>
          <a:xfrm>
            <a:off x="3378157" y="2756631"/>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CB62F5B8-6B5A-0B3B-2227-0E3C919C329A}"/>
              </a:ext>
            </a:extLst>
          </p:cNvPr>
          <p:cNvSpPr txBox="1"/>
          <p:nvPr/>
        </p:nvSpPr>
        <p:spPr>
          <a:xfrm>
            <a:off x="4070878" y="1104733"/>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503AF2B6-2D56-9865-C936-840C00A65842}"/>
              </a:ext>
            </a:extLst>
          </p:cNvPr>
          <p:cNvSpPr txBox="1"/>
          <p:nvPr/>
        </p:nvSpPr>
        <p:spPr>
          <a:xfrm>
            <a:off x="6443660" y="3692516"/>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B5648BCB-203F-A69F-C461-C10889E42016}"/>
              </a:ext>
            </a:extLst>
          </p:cNvPr>
          <p:cNvSpPr txBox="1"/>
          <p:nvPr/>
        </p:nvSpPr>
        <p:spPr>
          <a:xfrm>
            <a:off x="6429973" y="2403403"/>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40CF73D0-0D1F-89EA-231D-7357D3BF02B6}"/>
              </a:ext>
            </a:extLst>
          </p:cNvPr>
          <p:cNvSpPr txBox="1"/>
          <p:nvPr/>
        </p:nvSpPr>
        <p:spPr>
          <a:xfrm>
            <a:off x="7192049" y="958505"/>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CCA1FA0A-C8D4-DF8A-E24E-82A8F1CD0236}"/>
              </a:ext>
            </a:extLst>
          </p:cNvPr>
          <p:cNvSpPr txBox="1"/>
          <p:nvPr/>
        </p:nvSpPr>
        <p:spPr>
          <a:xfrm>
            <a:off x="9501161" y="3562595"/>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6DD5F15D-965A-1E50-13CE-F727B10D3D25}"/>
              </a:ext>
            </a:extLst>
          </p:cNvPr>
          <p:cNvSpPr txBox="1"/>
          <p:nvPr/>
        </p:nvSpPr>
        <p:spPr>
          <a:xfrm>
            <a:off x="10057808" y="22635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E1DB9464-F8F7-E802-A13B-A2731EE4A9B6}"/>
              </a:ext>
            </a:extLst>
          </p:cNvPr>
          <p:cNvSpPr txBox="1"/>
          <p:nvPr/>
        </p:nvSpPr>
        <p:spPr>
          <a:xfrm>
            <a:off x="10354985" y="958504"/>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C73EC6DF-FBE6-46CA-DAF0-D6ADBD9E9D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09820" y="-17595"/>
            <a:ext cx="12398796" cy="6904711"/>
          </a:xfrm>
          <a:prstGeom prst="rect">
            <a:avLst/>
          </a:prstGeom>
        </p:spPr>
      </p:pic>
      <p:sp>
        <p:nvSpPr>
          <p:cNvPr id="33" name="ZoneTexte 32">
            <a:extLst>
              <a:ext uri="{FF2B5EF4-FFF2-40B4-BE49-F238E27FC236}">
                <a16:creationId xmlns:a16="http://schemas.microsoft.com/office/drawing/2014/main" id="{34816F2E-7B2D-39D8-F8B6-17B1CED597AA}"/>
              </a:ext>
            </a:extLst>
          </p:cNvPr>
          <p:cNvSpPr txBox="1"/>
          <p:nvPr/>
        </p:nvSpPr>
        <p:spPr>
          <a:xfrm>
            <a:off x="11381680" y="5022333"/>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Tree>
    <p:extLst>
      <p:ext uri="{BB962C8B-B14F-4D97-AF65-F5344CB8AC3E}">
        <p14:creationId xmlns:p14="http://schemas.microsoft.com/office/powerpoint/2010/main" val="2185953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FBBE0-D08D-7B5D-96DE-CB0544B7573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4356099-559B-FCE0-BD4E-3D1BA6E421AB}"/>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61EBB217-B470-8C10-0E6C-B708C7B999A6}"/>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A897F27C-2343-CEA7-8EBF-812824D2C282}"/>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E05656D7-E97A-C1B4-29F2-AECBD3392E2E}"/>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7DE879E7-8614-8466-6604-7383C093ADEC}"/>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D84CA48B-0651-1BB0-1DC9-2E9103A8A6B3}"/>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87C4120A-4BC9-7D3D-62C6-03161DD19C60}"/>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4EB07DDB-CDEE-CA22-A29E-2C9AC2D061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53B1352E-533E-405B-59A8-665F5BA3B2B3}"/>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95B00147-0632-1DC1-A61C-FBD5FD9522C8}"/>
              </a:ext>
            </a:extLst>
          </p:cNvPr>
          <p:cNvSpPr/>
          <p:nvPr/>
        </p:nvSpPr>
        <p:spPr>
          <a:xfrm>
            <a:off x="-103397" y="-29117"/>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1410C3EE-F5F8-A142-134E-B7C6371A763F}"/>
              </a:ext>
            </a:extLst>
          </p:cNvPr>
          <p:cNvSpPr/>
          <p:nvPr/>
        </p:nvSpPr>
        <p:spPr>
          <a:xfrm>
            <a:off x="2964175" y="-12016"/>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D5A96966-5E02-EF70-2AF6-91A26180A02F}"/>
              </a:ext>
            </a:extLst>
          </p:cNvPr>
          <p:cNvSpPr/>
          <p:nvPr/>
        </p:nvSpPr>
        <p:spPr>
          <a:xfrm>
            <a:off x="6096001" y="0"/>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C3020D77-09A5-15A8-2799-388381940378}"/>
              </a:ext>
            </a:extLst>
          </p:cNvPr>
          <p:cNvSpPr/>
          <p:nvPr/>
        </p:nvSpPr>
        <p:spPr>
          <a:xfrm>
            <a:off x="9167188" y="0"/>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0427CB55-6545-6A28-6C98-00943A447C61}"/>
              </a:ext>
            </a:extLst>
          </p:cNvPr>
          <p:cNvSpPr txBox="1"/>
          <p:nvPr/>
        </p:nvSpPr>
        <p:spPr>
          <a:xfrm>
            <a:off x="57384" y="958505"/>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0CDE9E72-A815-0B33-0370-D82F8A654E3F}"/>
              </a:ext>
            </a:extLst>
          </p:cNvPr>
          <p:cNvSpPr txBox="1"/>
          <p:nvPr/>
        </p:nvSpPr>
        <p:spPr>
          <a:xfrm>
            <a:off x="-17206" y="3956331"/>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0630A9C7-12E0-561E-C9D2-192DA6BBB1DB}"/>
              </a:ext>
            </a:extLst>
          </p:cNvPr>
          <p:cNvSpPr txBox="1"/>
          <p:nvPr/>
        </p:nvSpPr>
        <p:spPr>
          <a:xfrm>
            <a:off x="402749" y="2422607"/>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7FEE17B4-9CE0-8553-F49A-AE4E3BE78D9F}"/>
              </a:ext>
            </a:extLst>
          </p:cNvPr>
          <p:cNvSpPr txBox="1"/>
          <p:nvPr/>
        </p:nvSpPr>
        <p:spPr>
          <a:xfrm>
            <a:off x="3272589" y="3710109"/>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9021E08E-0677-5F61-F5C8-4F814F55A9FC}"/>
              </a:ext>
            </a:extLst>
          </p:cNvPr>
          <p:cNvSpPr txBox="1"/>
          <p:nvPr/>
        </p:nvSpPr>
        <p:spPr>
          <a:xfrm>
            <a:off x="3378157" y="2756631"/>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52E89ACE-0F35-DD74-9A5D-D4D9281C75B0}"/>
              </a:ext>
            </a:extLst>
          </p:cNvPr>
          <p:cNvSpPr txBox="1"/>
          <p:nvPr/>
        </p:nvSpPr>
        <p:spPr>
          <a:xfrm>
            <a:off x="4070878" y="1104733"/>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A1D2A8C9-5218-07F0-ACF1-4B175D8AA9E9}"/>
              </a:ext>
            </a:extLst>
          </p:cNvPr>
          <p:cNvSpPr txBox="1"/>
          <p:nvPr/>
        </p:nvSpPr>
        <p:spPr>
          <a:xfrm>
            <a:off x="6443660" y="3692516"/>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259D1B77-4726-08C0-BFA4-9242FBD8C750}"/>
              </a:ext>
            </a:extLst>
          </p:cNvPr>
          <p:cNvSpPr txBox="1"/>
          <p:nvPr/>
        </p:nvSpPr>
        <p:spPr>
          <a:xfrm>
            <a:off x="6429973" y="2403403"/>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668C6A9F-7FF7-EC88-1D05-AB11EF8CF25F}"/>
              </a:ext>
            </a:extLst>
          </p:cNvPr>
          <p:cNvSpPr txBox="1"/>
          <p:nvPr/>
        </p:nvSpPr>
        <p:spPr>
          <a:xfrm>
            <a:off x="7192049" y="958505"/>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9006402B-7843-6EB0-FD46-526016DD6711}"/>
              </a:ext>
            </a:extLst>
          </p:cNvPr>
          <p:cNvSpPr txBox="1"/>
          <p:nvPr/>
        </p:nvSpPr>
        <p:spPr>
          <a:xfrm>
            <a:off x="9501161" y="3562595"/>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48770806-D05F-B4F8-FA45-C4986BF6BFB9}"/>
              </a:ext>
            </a:extLst>
          </p:cNvPr>
          <p:cNvSpPr txBox="1"/>
          <p:nvPr/>
        </p:nvSpPr>
        <p:spPr>
          <a:xfrm>
            <a:off x="10057808" y="22635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C929AA84-F6CC-2BB6-E155-7D27BC271604}"/>
              </a:ext>
            </a:extLst>
          </p:cNvPr>
          <p:cNvSpPr txBox="1"/>
          <p:nvPr/>
        </p:nvSpPr>
        <p:spPr>
          <a:xfrm>
            <a:off x="10354985" y="958504"/>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F2D26CF0-6879-B97E-436E-6A38B928B3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59960" y="-34695"/>
            <a:ext cx="12398796" cy="6904711"/>
          </a:xfrm>
          <a:prstGeom prst="rect">
            <a:avLst/>
          </a:prstGeom>
        </p:spPr>
      </p:pic>
      <p:sp>
        <p:nvSpPr>
          <p:cNvPr id="33" name="ZoneTexte 32">
            <a:extLst>
              <a:ext uri="{FF2B5EF4-FFF2-40B4-BE49-F238E27FC236}">
                <a16:creationId xmlns:a16="http://schemas.microsoft.com/office/drawing/2014/main" id="{4CF4DDCE-2EEE-91C4-2033-40756C31C72D}"/>
              </a:ext>
            </a:extLst>
          </p:cNvPr>
          <p:cNvSpPr txBox="1"/>
          <p:nvPr/>
        </p:nvSpPr>
        <p:spPr>
          <a:xfrm>
            <a:off x="15393994" y="4966523"/>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Tree>
    <p:extLst>
      <p:ext uri="{BB962C8B-B14F-4D97-AF65-F5344CB8AC3E}">
        <p14:creationId xmlns:p14="http://schemas.microsoft.com/office/powerpoint/2010/main" val="3474661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3A617-A3D9-83CC-AD77-C6AE4CFDC9E8}"/>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7279FDD3-C0FC-3D8E-7645-11DF43EA2E2C}"/>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D8B8A369-63BD-1CF9-0199-8A18F888F60F}"/>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0A54D3C8-9514-FC72-5CBC-13FF1190F563}"/>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14C3A391-9C85-A764-3189-BD790D55C1F6}"/>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252F979E-B453-E55C-84A2-639073DB3CF6}"/>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F47AACB4-9766-A87C-88F1-16A6FB8CB2B0}"/>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E56ADAEA-1829-668D-4649-6CE355E2353E}"/>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2F46C928-2FA5-BC2A-6480-06A5C1A4DF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2ADC1282-65B5-835C-2188-B711810F100D}"/>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C19E55CD-FAD5-43CE-C020-95FE490D3E26}"/>
              </a:ext>
            </a:extLst>
          </p:cNvPr>
          <p:cNvSpPr/>
          <p:nvPr/>
        </p:nvSpPr>
        <p:spPr>
          <a:xfrm>
            <a:off x="-103397" y="-29117"/>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80ACC40B-9FEB-5CEF-0C4B-EFA6A5E3ECFC}"/>
              </a:ext>
            </a:extLst>
          </p:cNvPr>
          <p:cNvSpPr/>
          <p:nvPr/>
        </p:nvSpPr>
        <p:spPr>
          <a:xfrm>
            <a:off x="2952308" y="-17595"/>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2D7956FA-B1A1-6E8A-04B2-76B3432D8685}"/>
              </a:ext>
            </a:extLst>
          </p:cNvPr>
          <p:cNvSpPr/>
          <p:nvPr/>
        </p:nvSpPr>
        <p:spPr>
          <a:xfrm>
            <a:off x="6096001" y="0"/>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CCA04D4-FF2F-B78F-669A-9CB6763A86B4}"/>
              </a:ext>
            </a:extLst>
          </p:cNvPr>
          <p:cNvSpPr/>
          <p:nvPr/>
        </p:nvSpPr>
        <p:spPr>
          <a:xfrm>
            <a:off x="9167188" y="0"/>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22A152E7-911F-E4EB-213C-5FE380E647EA}"/>
              </a:ext>
            </a:extLst>
          </p:cNvPr>
          <p:cNvSpPr txBox="1"/>
          <p:nvPr/>
        </p:nvSpPr>
        <p:spPr>
          <a:xfrm>
            <a:off x="57384" y="958505"/>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162EA3CE-0019-904B-5411-30F5738AB5A6}"/>
              </a:ext>
            </a:extLst>
          </p:cNvPr>
          <p:cNvSpPr txBox="1"/>
          <p:nvPr/>
        </p:nvSpPr>
        <p:spPr>
          <a:xfrm>
            <a:off x="-17206" y="3956331"/>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2D3144EE-7F45-6CEA-532D-C77BE2D21DFF}"/>
              </a:ext>
            </a:extLst>
          </p:cNvPr>
          <p:cNvSpPr txBox="1"/>
          <p:nvPr/>
        </p:nvSpPr>
        <p:spPr>
          <a:xfrm>
            <a:off x="402749" y="2422607"/>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03590CCC-5C1C-13F4-5F5E-4D9FA3B79BE4}"/>
              </a:ext>
            </a:extLst>
          </p:cNvPr>
          <p:cNvSpPr txBox="1"/>
          <p:nvPr/>
        </p:nvSpPr>
        <p:spPr>
          <a:xfrm>
            <a:off x="3272589" y="3710109"/>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7619E2EF-AFA0-919E-8657-00025983EFA6}"/>
              </a:ext>
            </a:extLst>
          </p:cNvPr>
          <p:cNvSpPr txBox="1"/>
          <p:nvPr/>
        </p:nvSpPr>
        <p:spPr>
          <a:xfrm>
            <a:off x="3378157" y="2756631"/>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9A06430C-40C9-1D70-3FFD-2AB18299E869}"/>
              </a:ext>
            </a:extLst>
          </p:cNvPr>
          <p:cNvSpPr txBox="1"/>
          <p:nvPr/>
        </p:nvSpPr>
        <p:spPr>
          <a:xfrm>
            <a:off x="4070878" y="1104733"/>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BF69C5EF-D96B-1A84-CB1D-3E655109D55F}"/>
              </a:ext>
            </a:extLst>
          </p:cNvPr>
          <p:cNvSpPr txBox="1"/>
          <p:nvPr/>
        </p:nvSpPr>
        <p:spPr>
          <a:xfrm>
            <a:off x="6443660" y="3692516"/>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D5C95E35-2A1E-2DCD-89FB-0D9818205A66}"/>
              </a:ext>
            </a:extLst>
          </p:cNvPr>
          <p:cNvSpPr txBox="1"/>
          <p:nvPr/>
        </p:nvSpPr>
        <p:spPr>
          <a:xfrm>
            <a:off x="6429973" y="2403403"/>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3419A73B-3645-4AD4-0077-D5DB654FA0FC}"/>
              </a:ext>
            </a:extLst>
          </p:cNvPr>
          <p:cNvSpPr txBox="1"/>
          <p:nvPr/>
        </p:nvSpPr>
        <p:spPr>
          <a:xfrm>
            <a:off x="7192049" y="958505"/>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D1D6B662-2048-1B88-7B68-5F02A5459DCE}"/>
              </a:ext>
            </a:extLst>
          </p:cNvPr>
          <p:cNvSpPr txBox="1"/>
          <p:nvPr/>
        </p:nvSpPr>
        <p:spPr>
          <a:xfrm>
            <a:off x="9501161" y="3562595"/>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5F78099C-E014-5158-0B0F-124DC57FD71B}"/>
              </a:ext>
            </a:extLst>
          </p:cNvPr>
          <p:cNvSpPr txBox="1"/>
          <p:nvPr/>
        </p:nvSpPr>
        <p:spPr>
          <a:xfrm>
            <a:off x="10057808" y="22635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5FD2F839-0BDF-195F-6708-C80A4F3E124A}"/>
              </a:ext>
            </a:extLst>
          </p:cNvPr>
          <p:cNvSpPr txBox="1"/>
          <p:nvPr/>
        </p:nvSpPr>
        <p:spPr>
          <a:xfrm>
            <a:off x="10354985" y="958504"/>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6393C7B0-CAA4-15EA-B739-96EA1B63B9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02869" y="-17595"/>
            <a:ext cx="12398796" cy="6904711"/>
          </a:xfrm>
          <a:prstGeom prst="rect">
            <a:avLst/>
          </a:prstGeom>
        </p:spPr>
      </p:pic>
      <p:sp>
        <p:nvSpPr>
          <p:cNvPr id="33" name="ZoneTexte 32">
            <a:extLst>
              <a:ext uri="{FF2B5EF4-FFF2-40B4-BE49-F238E27FC236}">
                <a16:creationId xmlns:a16="http://schemas.microsoft.com/office/drawing/2014/main" id="{3C219F95-9A2C-05B8-E258-3545975BAD8E}"/>
              </a:ext>
            </a:extLst>
          </p:cNvPr>
          <p:cNvSpPr txBox="1"/>
          <p:nvPr/>
        </p:nvSpPr>
        <p:spPr>
          <a:xfrm>
            <a:off x="15393994" y="4966523"/>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
        <p:nvSpPr>
          <p:cNvPr id="30" name="Flèche : gauche 29">
            <a:extLst>
              <a:ext uri="{FF2B5EF4-FFF2-40B4-BE49-F238E27FC236}">
                <a16:creationId xmlns:a16="http://schemas.microsoft.com/office/drawing/2014/main" id="{215D56FE-B114-196B-F3C2-7A538AF769AB}"/>
              </a:ext>
            </a:extLst>
          </p:cNvPr>
          <p:cNvSpPr/>
          <p:nvPr/>
        </p:nvSpPr>
        <p:spPr>
          <a:xfrm>
            <a:off x="14337191" y="727401"/>
            <a:ext cx="9589227" cy="5291033"/>
          </a:xfrm>
          <a:prstGeom prst="leftArrow">
            <a:avLst>
              <a:gd name="adj1" fmla="val 50000"/>
              <a:gd name="adj2" fmla="val 387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a:extLst>
              <a:ext uri="{FF2B5EF4-FFF2-40B4-BE49-F238E27FC236}">
                <a16:creationId xmlns:a16="http://schemas.microsoft.com/office/drawing/2014/main" id="{A3BE0268-595A-AA63-4E9D-06F2FB259C07}"/>
              </a:ext>
            </a:extLst>
          </p:cNvPr>
          <p:cNvSpPr txBox="1"/>
          <p:nvPr/>
        </p:nvSpPr>
        <p:spPr>
          <a:xfrm>
            <a:off x="15045686" y="2344974"/>
            <a:ext cx="8991601" cy="2308324"/>
          </a:xfrm>
          <a:prstGeom prst="rect">
            <a:avLst/>
          </a:prstGeom>
          <a:noFill/>
        </p:spPr>
        <p:txBody>
          <a:bodyPr wrap="square" rtlCol="0">
            <a:spAutoFit/>
          </a:bodyPr>
          <a:lstStyle/>
          <a:p>
            <a:pPr algn="ctr" rtl="1"/>
            <a:r>
              <a:rPr lang="ar-SA" sz="4800" dirty="0"/>
              <a:t>هناك العديد من الأشخاص الذين تأثروا نفسيًا وسلوكيًا بسبب السوشيال ميديا، سواء كانوا مشاهير أو أشخاصًا عاديين مثل</a:t>
            </a:r>
            <a:r>
              <a:rPr lang="fr-FR" sz="4800" dirty="0"/>
              <a:t>:</a:t>
            </a:r>
          </a:p>
        </p:txBody>
      </p:sp>
    </p:spTree>
    <p:extLst>
      <p:ext uri="{BB962C8B-B14F-4D97-AF65-F5344CB8AC3E}">
        <p14:creationId xmlns:p14="http://schemas.microsoft.com/office/powerpoint/2010/main" val="3382796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a:extLst>
            <a:ext uri="{FF2B5EF4-FFF2-40B4-BE49-F238E27FC236}">
              <a16:creationId xmlns:a16="http://schemas.microsoft.com/office/drawing/2014/main" id="{24203F16-D472-B031-3BDD-4CFC2C210D78}"/>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C1056A7-7FFE-AC76-A514-9C5356090AA1}"/>
              </a:ext>
            </a:extLst>
          </p:cNvPr>
          <p:cNvSpPr/>
          <p:nvPr/>
        </p:nvSpPr>
        <p:spPr>
          <a:xfrm>
            <a:off x="0" y="-3839651"/>
            <a:ext cx="5683405" cy="3362095"/>
          </a:xfrm>
          <a:prstGeom prst="round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64FA9D81-F499-36E1-1E16-8179FF34A915}"/>
              </a:ext>
            </a:extLst>
          </p:cNvPr>
          <p:cNvSpPr/>
          <p:nvPr/>
        </p:nvSpPr>
        <p:spPr>
          <a:xfrm>
            <a:off x="-12019822" y="283117"/>
            <a:ext cx="3269167" cy="2843562"/>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3E14D762-23B9-9F56-AFA8-13F4AA6A8602}"/>
              </a:ext>
            </a:extLst>
          </p:cNvPr>
          <p:cNvSpPr/>
          <p:nvPr/>
        </p:nvSpPr>
        <p:spPr>
          <a:xfrm>
            <a:off x="-8505328" y="283117"/>
            <a:ext cx="2168911"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A47A44F1-A10F-BAEC-41F0-6CDAC6D0F62B}"/>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CF1799ED-9E80-234B-7080-4B6FF8E0BBF3}"/>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A5BCC8EE-DB82-E000-ADFC-48BFB1751F3F}"/>
              </a:ext>
            </a:extLst>
          </p:cNvPr>
          <p:cNvSpPr/>
          <p:nvPr/>
        </p:nvSpPr>
        <p:spPr>
          <a:xfrm>
            <a:off x="-5770489" y="363808"/>
            <a:ext cx="5163636" cy="6130383"/>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B25B868D-336E-8D3C-7588-6C3260D432D1}"/>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10E63E16-57BF-CC65-344D-41AA3FA09F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AD2BB019-92F9-D20F-C8E1-C027A0FDD5FF}"/>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94E6A735-FE6B-A301-E081-5F3980F47698}"/>
              </a:ext>
            </a:extLst>
          </p:cNvPr>
          <p:cNvSpPr/>
          <p:nvPr/>
        </p:nvSpPr>
        <p:spPr>
          <a:xfrm>
            <a:off x="-12843992" y="-46712"/>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BCE2E1FC-97AF-59CA-5FCA-BFDE1032C017}"/>
              </a:ext>
            </a:extLst>
          </p:cNvPr>
          <p:cNvSpPr/>
          <p:nvPr/>
        </p:nvSpPr>
        <p:spPr>
          <a:xfrm>
            <a:off x="-9754989" y="-35190"/>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1A041C60-8C07-AC18-A6F7-9C9633176661}"/>
              </a:ext>
            </a:extLst>
          </p:cNvPr>
          <p:cNvSpPr/>
          <p:nvPr/>
        </p:nvSpPr>
        <p:spPr>
          <a:xfrm>
            <a:off x="-6644594" y="-17595"/>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549BA42B-9B68-6C68-F8F1-DA0B71BCCEA3}"/>
              </a:ext>
            </a:extLst>
          </p:cNvPr>
          <p:cNvSpPr/>
          <p:nvPr/>
        </p:nvSpPr>
        <p:spPr>
          <a:xfrm>
            <a:off x="-3573407" y="-17595"/>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3AD9BAFE-3927-5E80-9D04-D5A955D805AB}"/>
              </a:ext>
            </a:extLst>
          </p:cNvPr>
          <p:cNvSpPr txBox="1"/>
          <p:nvPr/>
        </p:nvSpPr>
        <p:spPr>
          <a:xfrm>
            <a:off x="-12683211" y="940910"/>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738A3DD3-D84A-5270-0091-44B2C2AA43CA}"/>
              </a:ext>
            </a:extLst>
          </p:cNvPr>
          <p:cNvSpPr txBox="1"/>
          <p:nvPr/>
        </p:nvSpPr>
        <p:spPr>
          <a:xfrm>
            <a:off x="-12757801" y="3938736"/>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588AEFBE-9451-20CC-BF3D-F266109E3FCC}"/>
              </a:ext>
            </a:extLst>
          </p:cNvPr>
          <p:cNvSpPr txBox="1"/>
          <p:nvPr/>
        </p:nvSpPr>
        <p:spPr>
          <a:xfrm>
            <a:off x="-12337846" y="2405012"/>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BE9219D9-431A-D12F-E545-47D5859F047F}"/>
              </a:ext>
            </a:extLst>
          </p:cNvPr>
          <p:cNvSpPr txBox="1"/>
          <p:nvPr/>
        </p:nvSpPr>
        <p:spPr>
          <a:xfrm>
            <a:off x="-9468006" y="3692514"/>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1E2338E2-72A4-3B62-12CA-B34C14BF0953}"/>
              </a:ext>
            </a:extLst>
          </p:cNvPr>
          <p:cNvSpPr txBox="1"/>
          <p:nvPr/>
        </p:nvSpPr>
        <p:spPr>
          <a:xfrm>
            <a:off x="-9362438" y="2739036"/>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F9E6A40F-3075-ED88-F04A-44ABAF78D4F9}"/>
              </a:ext>
            </a:extLst>
          </p:cNvPr>
          <p:cNvSpPr txBox="1"/>
          <p:nvPr/>
        </p:nvSpPr>
        <p:spPr>
          <a:xfrm>
            <a:off x="-8669717" y="1087138"/>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95CFFE10-57CA-73CB-B440-F78562999CC6}"/>
              </a:ext>
            </a:extLst>
          </p:cNvPr>
          <p:cNvSpPr txBox="1"/>
          <p:nvPr/>
        </p:nvSpPr>
        <p:spPr>
          <a:xfrm>
            <a:off x="-6296935" y="3674921"/>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BBDCA492-ED37-2D1E-CB44-5087E6E8D0B3}"/>
              </a:ext>
            </a:extLst>
          </p:cNvPr>
          <p:cNvSpPr txBox="1"/>
          <p:nvPr/>
        </p:nvSpPr>
        <p:spPr>
          <a:xfrm>
            <a:off x="-6310622" y="2385808"/>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8211B959-6E7A-2039-8270-713A01E6D29F}"/>
              </a:ext>
            </a:extLst>
          </p:cNvPr>
          <p:cNvSpPr txBox="1"/>
          <p:nvPr/>
        </p:nvSpPr>
        <p:spPr>
          <a:xfrm>
            <a:off x="-5548546" y="940910"/>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06B6B7C7-7AB6-3003-338D-C1A8A7B0979A}"/>
              </a:ext>
            </a:extLst>
          </p:cNvPr>
          <p:cNvSpPr txBox="1"/>
          <p:nvPr/>
        </p:nvSpPr>
        <p:spPr>
          <a:xfrm>
            <a:off x="-3239434" y="3545000"/>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E36B2051-5841-C17E-4298-B891F8487544}"/>
              </a:ext>
            </a:extLst>
          </p:cNvPr>
          <p:cNvSpPr txBox="1"/>
          <p:nvPr/>
        </p:nvSpPr>
        <p:spPr>
          <a:xfrm>
            <a:off x="-2772124" y="21019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105102F1-15DB-403F-F138-9E27CD0313B2}"/>
              </a:ext>
            </a:extLst>
          </p:cNvPr>
          <p:cNvSpPr txBox="1"/>
          <p:nvPr/>
        </p:nvSpPr>
        <p:spPr>
          <a:xfrm>
            <a:off x="-2385610" y="940909"/>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311A383C-80D4-BB68-69F2-8D3EFE52C6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02869" y="-17595"/>
            <a:ext cx="12398796" cy="6904711"/>
          </a:xfrm>
          <a:prstGeom prst="rect">
            <a:avLst/>
          </a:prstGeom>
        </p:spPr>
      </p:pic>
      <p:sp>
        <p:nvSpPr>
          <p:cNvPr id="33" name="ZoneTexte 32">
            <a:extLst>
              <a:ext uri="{FF2B5EF4-FFF2-40B4-BE49-F238E27FC236}">
                <a16:creationId xmlns:a16="http://schemas.microsoft.com/office/drawing/2014/main" id="{B9BD75F6-CE33-1397-7B66-651B3513006D}"/>
              </a:ext>
            </a:extLst>
          </p:cNvPr>
          <p:cNvSpPr txBox="1"/>
          <p:nvPr/>
        </p:nvSpPr>
        <p:spPr>
          <a:xfrm>
            <a:off x="15393994" y="4966523"/>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
        <p:nvSpPr>
          <p:cNvPr id="25" name="Flèche : gauche 24">
            <a:extLst>
              <a:ext uri="{FF2B5EF4-FFF2-40B4-BE49-F238E27FC236}">
                <a16:creationId xmlns:a16="http://schemas.microsoft.com/office/drawing/2014/main" id="{7DFD75D8-A40D-A137-3ACE-4362C3CD4984}"/>
              </a:ext>
            </a:extLst>
          </p:cNvPr>
          <p:cNvSpPr/>
          <p:nvPr/>
        </p:nvSpPr>
        <p:spPr>
          <a:xfrm>
            <a:off x="2602773" y="654228"/>
            <a:ext cx="9589227" cy="5291033"/>
          </a:xfrm>
          <a:prstGeom prst="leftArrow">
            <a:avLst>
              <a:gd name="adj1" fmla="val 50000"/>
              <a:gd name="adj2" fmla="val 387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B5EF2310-7DC1-F507-2544-8BCED3A0D0B2}"/>
              </a:ext>
            </a:extLst>
          </p:cNvPr>
          <p:cNvSpPr txBox="1"/>
          <p:nvPr/>
        </p:nvSpPr>
        <p:spPr>
          <a:xfrm>
            <a:off x="3311268" y="2271801"/>
            <a:ext cx="8991601" cy="2308324"/>
          </a:xfrm>
          <a:prstGeom prst="rect">
            <a:avLst/>
          </a:prstGeom>
          <a:noFill/>
        </p:spPr>
        <p:txBody>
          <a:bodyPr wrap="square" rtlCol="0">
            <a:spAutoFit/>
          </a:bodyPr>
          <a:lstStyle/>
          <a:p>
            <a:pPr algn="ctr" rtl="1"/>
            <a:r>
              <a:rPr lang="ar-SA" sz="4800" dirty="0"/>
              <a:t>هناك العديد من الأشخاص الذين تأثروا نفسيًا وسلوكيًا بسبب السوشيال ميديا، سواء كانوا مشاهير أو أشخاصًا عاديين مثل</a:t>
            </a:r>
            <a:r>
              <a:rPr lang="fr-FR" sz="4800" dirty="0"/>
              <a:t>:</a:t>
            </a:r>
          </a:p>
        </p:txBody>
      </p:sp>
    </p:spTree>
    <p:extLst>
      <p:ext uri="{BB962C8B-B14F-4D97-AF65-F5344CB8AC3E}">
        <p14:creationId xmlns:p14="http://schemas.microsoft.com/office/powerpoint/2010/main" val="2335925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2BBEA-B1B6-8FD4-3995-3A9E483EEA46}"/>
            </a:ext>
          </a:extLst>
        </p:cNvPr>
        <p:cNvGrpSpPr/>
        <p:nvPr/>
      </p:nvGrpSpPr>
      <p:grpSpPr>
        <a:xfrm>
          <a:off x="0" y="0"/>
          <a:ext cx="0" cy="0"/>
          <a:chOff x="0" y="0"/>
          <a:chExt cx="0" cy="0"/>
        </a:xfrm>
      </p:grpSpPr>
      <p:pic>
        <p:nvPicPr>
          <p:cNvPr id="39" name="Image 38">
            <a:extLst>
              <a:ext uri="{FF2B5EF4-FFF2-40B4-BE49-F238E27FC236}">
                <a16:creationId xmlns:a16="http://schemas.microsoft.com/office/drawing/2014/main" id="{91A67011-E764-E459-4ED5-32C8444A8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4093" y="79477"/>
            <a:ext cx="5636720" cy="6858000"/>
          </a:xfrm>
          <a:prstGeom prst="rect">
            <a:avLst/>
          </a:prstGeom>
        </p:spPr>
      </p:pic>
      <p:sp>
        <p:nvSpPr>
          <p:cNvPr id="4" name="Rectangle : coins arrondis 3">
            <a:extLst>
              <a:ext uri="{FF2B5EF4-FFF2-40B4-BE49-F238E27FC236}">
                <a16:creationId xmlns:a16="http://schemas.microsoft.com/office/drawing/2014/main" id="{CD7473EB-4C79-15CC-0D52-EB2EDCCB20BA}"/>
              </a:ext>
            </a:extLst>
          </p:cNvPr>
          <p:cNvSpPr/>
          <p:nvPr/>
        </p:nvSpPr>
        <p:spPr>
          <a:xfrm>
            <a:off x="0" y="-3839651"/>
            <a:ext cx="5683405" cy="3362095"/>
          </a:xfrm>
          <a:prstGeom prst="round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4A337829-1DFE-C054-3CE5-A802CE634F1F}"/>
              </a:ext>
            </a:extLst>
          </p:cNvPr>
          <p:cNvSpPr/>
          <p:nvPr/>
        </p:nvSpPr>
        <p:spPr>
          <a:xfrm>
            <a:off x="-12019822" y="283117"/>
            <a:ext cx="3269167" cy="2843562"/>
          </a:xfrm>
          <a:prstGeom prst="round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D4C60D91-75C9-D062-279D-DD0994FDD29A}"/>
              </a:ext>
            </a:extLst>
          </p:cNvPr>
          <p:cNvSpPr/>
          <p:nvPr/>
        </p:nvSpPr>
        <p:spPr>
          <a:xfrm>
            <a:off x="-8505328" y="283117"/>
            <a:ext cx="2168911" cy="2843562"/>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380F7078-CBFC-7EA2-AFD8-94667A6A134C}"/>
              </a:ext>
            </a:extLst>
          </p:cNvPr>
          <p:cNvSpPr/>
          <p:nvPr/>
        </p:nvSpPr>
        <p:spPr>
          <a:xfrm>
            <a:off x="6508597" y="-6577273"/>
            <a:ext cx="4873083" cy="6099717"/>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solidFill>
                <a:latin typeface="Castellar" panose="020A0402060406010301" pitchFamily="18" charset="0"/>
              </a:rPr>
              <a:t>السوشيال ميديا </a:t>
            </a:r>
          </a:p>
          <a:p>
            <a:pPr algn="ctr"/>
            <a:r>
              <a:rPr lang="ar-SA" sz="3600" b="1" dirty="0">
                <a:solidFill>
                  <a:schemeClr val="tx1"/>
                </a:solidFill>
              </a:rPr>
              <a:t>(وسائل التواصل الاجتماعي)</a:t>
            </a:r>
            <a:r>
              <a:rPr lang="ar-SA" sz="3600" dirty="0">
                <a:solidFill>
                  <a:schemeClr val="tx1"/>
                </a:solidFill>
              </a:rPr>
              <a:t> هي منصات وتطبيقات إلكترونية على الإنترنت تُمكّن المستخدمين من إنشاء المحتوى ومشاركته والتفاعل مع الآخرين من خلال النصوص، الصور، الفيديوهات، والبث المباشر</a:t>
            </a:r>
            <a:r>
              <a:rPr lang="ar-SA" dirty="0"/>
              <a:t>.</a:t>
            </a:r>
            <a:endParaRPr lang="fr-FR" dirty="0"/>
          </a:p>
        </p:txBody>
      </p:sp>
      <p:sp>
        <p:nvSpPr>
          <p:cNvPr id="2" name="Rectangle : coins arrondis 1">
            <a:extLst>
              <a:ext uri="{FF2B5EF4-FFF2-40B4-BE49-F238E27FC236}">
                <a16:creationId xmlns:a16="http://schemas.microsoft.com/office/drawing/2014/main" id="{E4BA3033-3454-20C5-DC08-AB4765962540}"/>
              </a:ext>
            </a:extLst>
          </p:cNvPr>
          <p:cNvSpPr/>
          <p:nvPr/>
        </p:nvSpPr>
        <p:spPr>
          <a:xfrm>
            <a:off x="-12180028" y="3382289"/>
            <a:ext cx="5791200" cy="31750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rPr>
              <a:t>اهم خصائص السوشيال ميديا:</a:t>
            </a:r>
          </a:p>
          <a:p>
            <a:pPr marL="457200" indent="-457200" algn="r" rtl="1">
              <a:buFont typeface="Courier New" panose="02070309020205020404" pitchFamily="49" charset="0"/>
              <a:buChar char="o"/>
            </a:pPr>
            <a:r>
              <a:rPr lang="ar-SA" sz="2800" dirty="0">
                <a:solidFill>
                  <a:schemeClr val="tx1"/>
                </a:solidFill>
              </a:rPr>
              <a:t>التواصل الفوري بين الأفراد.</a:t>
            </a:r>
          </a:p>
          <a:p>
            <a:pPr marL="457200" indent="-457200" algn="r" rtl="1">
              <a:buFont typeface="Courier New" panose="02070309020205020404" pitchFamily="49" charset="0"/>
              <a:buChar char="o"/>
            </a:pPr>
            <a:r>
              <a:rPr lang="ar-SA" sz="2800" dirty="0">
                <a:solidFill>
                  <a:schemeClr val="tx1"/>
                </a:solidFill>
              </a:rPr>
              <a:t>مشاركة المحتوى بسهولة.</a:t>
            </a:r>
          </a:p>
          <a:p>
            <a:pPr marL="457200" indent="-457200" algn="r" rtl="1">
              <a:buFont typeface="Courier New" panose="02070309020205020404" pitchFamily="49" charset="0"/>
              <a:buChar char="o"/>
            </a:pPr>
            <a:r>
              <a:rPr lang="ar-SA" sz="2800" dirty="0">
                <a:solidFill>
                  <a:schemeClr val="tx1"/>
                </a:solidFill>
              </a:rPr>
              <a:t>التفاعل من خلال الإعجاب والتعليق والمشاركة.</a:t>
            </a:r>
          </a:p>
          <a:p>
            <a:pPr marL="457200" indent="-457200" algn="r" rtl="1">
              <a:buFont typeface="Courier New" panose="02070309020205020404" pitchFamily="49" charset="0"/>
              <a:buChar char="o"/>
            </a:pPr>
            <a:r>
              <a:rPr lang="ar-SA" sz="2800" dirty="0">
                <a:solidFill>
                  <a:schemeClr val="tx1"/>
                </a:solidFill>
              </a:rPr>
              <a:t>تكوين مجتمعات افتراضية حسب الاهتمامات.</a:t>
            </a:r>
          </a:p>
        </p:txBody>
      </p:sp>
      <p:sp>
        <p:nvSpPr>
          <p:cNvPr id="3" name="Rectangle : coins arrondis 2">
            <a:extLst>
              <a:ext uri="{FF2B5EF4-FFF2-40B4-BE49-F238E27FC236}">
                <a16:creationId xmlns:a16="http://schemas.microsoft.com/office/drawing/2014/main" id="{25376044-10C9-F9E1-7A05-914F0F3B35BC}"/>
              </a:ext>
            </a:extLst>
          </p:cNvPr>
          <p:cNvSpPr/>
          <p:nvPr/>
        </p:nvSpPr>
        <p:spPr>
          <a:xfrm>
            <a:off x="-5770489" y="363808"/>
            <a:ext cx="5163636" cy="6130383"/>
          </a:xfrm>
          <a:prstGeom prst="roundRect">
            <a:avLst/>
          </a:prstGeom>
          <a:blipFill>
            <a:blip r:embed="rId6"/>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E4FA337C-12B0-F94E-8390-2F2420CC3082}"/>
              </a:ext>
            </a:extLst>
          </p:cNvPr>
          <p:cNvSpPr txBox="1"/>
          <p:nvPr/>
        </p:nvSpPr>
        <p:spPr>
          <a:xfrm>
            <a:off x="1756610" y="-5941480"/>
            <a:ext cx="3031958" cy="369332"/>
          </a:xfrm>
          <a:prstGeom prst="rect">
            <a:avLst/>
          </a:prstGeom>
          <a:noFill/>
        </p:spPr>
        <p:txBody>
          <a:bodyPr wrap="square" rtlCol="0">
            <a:spAutoFit/>
          </a:bodyPr>
          <a:lstStyle/>
          <a:p>
            <a:r>
              <a:rPr lang="ar-SA" dirty="0" err="1"/>
              <a:t>نا</a:t>
            </a:r>
            <a:endParaRPr lang="fr-FR" dirty="0"/>
          </a:p>
        </p:txBody>
      </p:sp>
      <p:pic>
        <p:nvPicPr>
          <p:cNvPr id="12" name="Image 11">
            <a:extLst>
              <a:ext uri="{FF2B5EF4-FFF2-40B4-BE49-F238E27FC236}">
                <a16:creationId xmlns:a16="http://schemas.microsoft.com/office/drawing/2014/main" id="{D82A18BC-450C-D230-ED80-9F5EAF1D67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5455" y="-7024423"/>
            <a:ext cx="11501089" cy="6369544"/>
          </a:xfrm>
          <a:prstGeom prst="rect">
            <a:avLst/>
          </a:prstGeom>
        </p:spPr>
      </p:pic>
      <p:sp>
        <p:nvSpPr>
          <p:cNvPr id="13" name="Flèche : gauche 12">
            <a:extLst>
              <a:ext uri="{FF2B5EF4-FFF2-40B4-BE49-F238E27FC236}">
                <a16:creationId xmlns:a16="http://schemas.microsoft.com/office/drawing/2014/main" id="{6408EF4F-B2A8-FF32-AE07-273B28C487DC}"/>
              </a:ext>
            </a:extLst>
          </p:cNvPr>
          <p:cNvSpPr/>
          <p:nvPr/>
        </p:nvSpPr>
        <p:spPr>
          <a:xfrm>
            <a:off x="4805786" y="-7211543"/>
            <a:ext cx="7403432" cy="2197080"/>
          </a:xfrm>
          <a:prstGeom prst="leftArrow">
            <a:avLst>
              <a:gd name="adj1" fmla="val 65333"/>
              <a:gd name="adj2" fmla="val 4123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3200" dirty="0"/>
              <a:t>رغم فوائد السوشيال ميديا، إلا أن لها </a:t>
            </a:r>
            <a:r>
              <a:rPr lang="ar-SA" sz="3200" b="1" dirty="0"/>
              <a:t>آثارًا نفسية وخيمة</a:t>
            </a:r>
            <a:r>
              <a:rPr lang="ar-SA" sz="3200" dirty="0"/>
              <a:t> في بعض الحالات، خاصة عند الإفراط في استخدامها.</a:t>
            </a:r>
            <a:endParaRPr lang="fr-FR" sz="3200" dirty="0"/>
          </a:p>
        </p:txBody>
      </p:sp>
      <p:sp>
        <p:nvSpPr>
          <p:cNvPr id="8" name="Rectangle 7">
            <a:extLst>
              <a:ext uri="{FF2B5EF4-FFF2-40B4-BE49-F238E27FC236}">
                <a16:creationId xmlns:a16="http://schemas.microsoft.com/office/drawing/2014/main" id="{B1C14F30-EBDE-BBC0-D65B-40021E4E7E3C}"/>
              </a:ext>
            </a:extLst>
          </p:cNvPr>
          <p:cNvSpPr/>
          <p:nvPr/>
        </p:nvSpPr>
        <p:spPr>
          <a:xfrm>
            <a:off x="-12843992" y="-46712"/>
            <a:ext cx="3128211"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19DFEA0-0450-77BE-2023-3CD7F2B35873}"/>
              </a:ext>
            </a:extLst>
          </p:cNvPr>
          <p:cNvSpPr/>
          <p:nvPr/>
        </p:nvSpPr>
        <p:spPr>
          <a:xfrm>
            <a:off x="-9754989" y="-35190"/>
            <a:ext cx="3128211" cy="685800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A82F1980-B7E6-0931-BFBA-BCC860ED1A00}"/>
              </a:ext>
            </a:extLst>
          </p:cNvPr>
          <p:cNvSpPr/>
          <p:nvPr/>
        </p:nvSpPr>
        <p:spPr>
          <a:xfrm>
            <a:off x="-6644594" y="-17595"/>
            <a:ext cx="3128211"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71EAAB8A-F523-B272-787D-157E933CB0A1}"/>
              </a:ext>
            </a:extLst>
          </p:cNvPr>
          <p:cNvSpPr/>
          <p:nvPr/>
        </p:nvSpPr>
        <p:spPr>
          <a:xfrm>
            <a:off x="-3573407" y="-17595"/>
            <a:ext cx="3128211" cy="6887116"/>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420AD94F-712A-D83F-2015-F146CF4AA966}"/>
              </a:ext>
            </a:extLst>
          </p:cNvPr>
          <p:cNvSpPr txBox="1"/>
          <p:nvPr/>
        </p:nvSpPr>
        <p:spPr>
          <a:xfrm>
            <a:off x="-12683211" y="940910"/>
            <a:ext cx="2598821" cy="1200329"/>
          </a:xfrm>
          <a:prstGeom prst="rect">
            <a:avLst/>
          </a:prstGeom>
          <a:noFill/>
        </p:spPr>
        <p:txBody>
          <a:bodyPr wrap="square" rtlCol="0">
            <a:spAutoFit/>
          </a:bodyPr>
          <a:lstStyle/>
          <a:p>
            <a:pPr algn="ctr"/>
            <a:r>
              <a:rPr lang="ar-SA" sz="7200" b="1" dirty="0"/>
              <a:t>ق</a:t>
            </a:r>
            <a:endParaRPr lang="fr-FR" sz="7200" b="1" dirty="0"/>
          </a:p>
        </p:txBody>
      </p:sp>
      <p:sp>
        <p:nvSpPr>
          <p:cNvPr id="18" name="ZoneTexte 17">
            <a:extLst>
              <a:ext uri="{FF2B5EF4-FFF2-40B4-BE49-F238E27FC236}">
                <a16:creationId xmlns:a16="http://schemas.microsoft.com/office/drawing/2014/main" id="{DF351EB3-ADD2-41C4-E402-AFAD39537F82}"/>
              </a:ext>
            </a:extLst>
          </p:cNvPr>
          <p:cNvSpPr txBox="1"/>
          <p:nvPr/>
        </p:nvSpPr>
        <p:spPr>
          <a:xfrm>
            <a:off x="-12757801" y="3938736"/>
            <a:ext cx="2955827" cy="2062103"/>
          </a:xfrm>
          <a:prstGeom prst="rect">
            <a:avLst/>
          </a:prstGeom>
          <a:noFill/>
        </p:spPr>
        <p:txBody>
          <a:bodyPr wrap="square" rtlCol="0">
            <a:spAutoFit/>
          </a:bodyPr>
          <a:lstStyle/>
          <a:p>
            <a:pPr algn="ctr"/>
            <a:r>
              <a:rPr lang="ar-SA" sz="3200" dirty="0"/>
              <a:t>بسبب المقارنات المستمرة مع الآخرين ومتابعة الأخبار السلبية.</a:t>
            </a:r>
            <a:endParaRPr lang="fr-FR" sz="3200" dirty="0"/>
          </a:p>
        </p:txBody>
      </p:sp>
      <p:sp>
        <p:nvSpPr>
          <p:cNvPr id="19" name="ZoneTexte 18">
            <a:extLst>
              <a:ext uri="{FF2B5EF4-FFF2-40B4-BE49-F238E27FC236}">
                <a16:creationId xmlns:a16="http://schemas.microsoft.com/office/drawing/2014/main" id="{86A41031-57FB-A73C-578C-D5D5D7DBA8BD}"/>
              </a:ext>
            </a:extLst>
          </p:cNvPr>
          <p:cNvSpPr txBox="1"/>
          <p:nvPr/>
        </p:nvSpPr>
        <p:spPr>
          <a:xfrm>
            <a:off x="-12337846" y="2405012"/>
            <a:ext cx="1908092" cy="1446550"/>
          </a:xfrm>
          <a:prstGeom prst="rect">
            <a:avLst/>
          </a:prstGeom>
          <a:noFill/>
        </p:spPr>
        <p:txBody>
          <a:bodyPr wrap="square" rtlCol="0">
            <a:spAutoFit/>
          </a:bodyPr>
          <a:lstStyle/>
          <a:p>
            <a:pPr algn="ctr"/>
            <a:r>
              <a:rPr lang="ar-SA" sz="4400" b="1" dirty="0"/>
              <a:t>القلق والتوتر :</a:t>
            </a:r>
            <a:endParaRPr lang="fr-FR" sz="4400" dirty="0"/>
          </a:p>
        </p:txBody>
      </p:sp>
      <p:sp>
        <p:nvSpPr>
          <p:cNvPr id="20" name="ZoneTexte 19">
            <a:extLst>
              <a:ext uri="{FF2B5EF4-FFF2-40B4-BE49-F238E27FC236}">
                <a16:creationId xmlns:a16="http://schemas.microsoft.com/office/drawing/2014/main" id="{AB7D2629-3FE3-9E26-F215-AC76CBD7CB34}"/>
              </a:ext>
            </a:extLst>
          </p:cNvPr>
          <p:cNvSpPr txBox="1"/>
          <p:nvPr/>
        </p:nvSpPr>
        <p:spPr>
          <a:xfrm>
            <a:off x="-9468006" y="3692514"/>
            <a:ext cx="2223872" cy="2554545"/>
          </a:xfrm>
          <a:prstGeom prst="rect">
            <a:avLst/>
          </a:prstGeom>
          <a:noFill/>
        </p:spPr>
        <p:txBody>
          <a:bodyPr wrap="square" rtlCol="0">
            <a:spAutoFit/>
          </a:bodyPr>
          <a:lstStyle/>
          <a:p>
            <a:pPr algn="ctr"/>
            <a:r>
              <a:rPr lang="ar-SA" sz="3200" dirty="0"/>
              <a:t>نتيجة الشعور بعدم الرضا عن الذات أو الإحساس بالعزلة.</a:t>
            </a:r>
            <a:endParaRPr lang="fr-FR" sz="3200" dirty="0"/>
          </a:p>
        </p:txBody>
      </p:sp>
      <p:sp>
        <p:nvSpPr>
          <p:cNvPr id="21" name="ZoneTexte 20">
            <a:extLst>
              <a:ext uri="{FF2B5EF4-FFF2-40B4-BE49-F238E27FC236}">
                <a16:creationId xmlns:a16="http://schemas.microsoft.com/office/drawing/2014/main" id="{091E4136-3B76-0706-0638-5B471D466150}"/>
              </a:ext>
            </a:extLst>
          </p:cNvPr>
          <p:cNvSpPr txBox="1"/>
          <p:nvPr/>
        </p:nvSpPr>
        <p:spPr>
          <a:xfrm>
            <a:off x="-9362438" y="2739036"/>
            <a:ext cx="2023662" cy="769441"/>
          </a:xfrm>
          <a:prstGeom prst="rect">
            <a:avLst/>
          </a:prstGeom>
          <a:noFill/>
        </p:spPr>
        <p:txBody>
          <a:bodyPr wrap="square" rtlCol="0">
            <a:spAutoFit/>
          </a:bodyPr>
          <a:lstStyle/>
          <a:p>
            <a:r>
              <a:rPr lang="ar-SA" sz="4400" b="1" dirty="0"/>
              <a:t>الاكتئاب:</a:t>
            </a:r>
            <a:endParaRPr lang="fr-FR" sz="4400" dirty="0"/>
          </a:p>
        </p:txBody>
      </p:sp>
      <p:sp>
        <p:nvSpPr>
          <p:cNvPr id="22" name="ZoneTexte 21">
            <a:extLst>
              <a:ext uri="{FF2B5EF4-FFF2-40B4-BE49-F238E27FC236}">
                <a16:creationId xmlns:a16="http://schemas.microsoft.com/office/drawing/2014/main" id="{A08A0E63-E53A-264B-D7A0-FBEC7C2C7ECC}"/>
              </a:ext>
            </a:extLst>
          </p:cNvPr>
          <p:cNvSpPr txBox="1"/>
          <p:nvPr/>
        </p:nvSpPr>
        <p:spPr>
          <a:xfrm>
            <a:off x="-8669717" y="1087138"/>
            <a:ext cx="1892856" cy="1200329"/>
          </a:xfrm>
          <a:prstGeom prst="rect">
            <a:avLst/>
          </a:prstGeom>
          <a:noFill/>
        </p:spPr>
        <p:txBody>
          <a:bodyPr wrap="square" rtlCol="0">
            <a:spAutoFit/>
          </a:bodyPr>
          <a:lstStyle/>
          <a:p>
            <a:r>
              <a:rPr lang="ar-SA" sz="7200" b="1" dirty="0"/>
              <a:t>ك</a:t>
            </a:r>
            <a:endParaRPr lang="fr-FR" sz="7200" b="1" dirty="0"/>
          </a:p>
        </p:txBody>
      </p:sp>
      <p:sp>
        <p:nvSpPr>
          <p:cNvPr id="23" name="ZoneTexte 22">
            <a:extLst>
              <a:ext uri="{FF2B5EF4-FFF2-40B4-BE49-F238E27FC236}">
                <a16:creationId xmlns:a16="http://schemas.microsoft.com/office/drawing/2014/main" id="{F1D06677-5F54-A20A-F242-EE2EDC946013}"/>
              </a:ext>
            </a:extLst>
          </p:cNvPr>
          <p:cNvSpPr txBox="1"/>
          <p:nvPr/>
        </p:nvSpPr>
        <p:spPr>
          <a:xfrm>
            <a:off x="-6296935" y="3674921"/>
            <a:ext cx="2283245" cy="2554545"/>
          </a:xfrm>
          <a:prstGeom prst="rect">
            <a:avLst/>
          </a:prstGeom>
          <a:noFill/>
        </p:spPr>
        <p:txBody>
          <a:bodyPr wrap="square" rtlCol="0">
            <a:spAutoFit/>
          </a:bodyPr>
          <a:lstStyle/>
          <a:p>
            <a:pPr algn="ctr"/>
            <a:r>
              <a:rPr lang="ar-SA" sz="3200" dirty="0"/>
              <a:t>بسبب السعي وراء الإعجابات والتعليقات وربط القيمة الشخصية بها.</a:t>
            </a:r>
            <a:endParaRPr lang="fr-FR" sz="3200" dirty="0"/>
          </a:p>
        </p:txBody>
      </p:sp>
      <p:sp>
        <p:nvSpPr>
          <p:cNvPr id="24" name="ZoneTexte 23">
            <a:extLst>
              <a:ext uri="{FF2B5EF4-FFF2-40B4-BE49-F238E27FC236}">
                <a16:creationId xmlns:a16="http://schemas.microsoft.com/office/drawing/2014/main" id="{DEA0A06B-0B23-DE86-CBD5-7E9B58988278}"/>
              </a:ext>
            </a:extLst>
          </p:cNvPr>
          <p:cNvSpPr txBox="1"/>
          <p:nvPr/>
        </p:nvSpPr>
        <p:spPr>
          <a:xfrm>
            <a:off x="-6310622" y="2385808"/>
            <a:ext cx="2460266" cy="1446550"/>
          </a:xfrm>
          <a:prstGeom prst="rect">
            <a:avLst/>
          </a:prstGeom>
          <a:noFill/>
        </p:spPr>
        <p:txBody>
          <a:bodyPr wrap="square" rtlCol="0">
            <a:spAutoFit/>
          </a:bodyPr>
          <a:lstStyle/>
          <a:p>
            <a:pPr algn="ctr"/>
            <a:r>
              <a:rPr lang="ar-SA" sz="4400" b="1" dirty="0"/>
              <a:t>انخفاض تقدير الذات</a:t>
            </a:r>
            <a:r>
              <a:rPr lang="ar-SA" b="1" dirty="0"/>
              <a:t>:</a:t>
            </a:r>
            <a:endParaRPr lang="fr-FR" dirty="0"/>
          </a:p>
        </p:txBody>
      </p:sp>
      <p:sp>
        <p:nvSpPr>
          <p:cNvPr id="26" name="ZoneTexte 25">
            <a:extLst>
              <a:ext uri="{FF2B5EF4-FFF2-40B4-BE49-F238E27FC236}">
                <a16:creationId xmlns:a16="http://schemas.microsoft.com/office/drawing/2014/main" id="{D9407F99-E60B-E05C-7641-24E933B4D0D0}"/>
              </a:ext>
            </a:extLst>
          </p:cNvPr>
          <p:cNvSpPr txBox="1"/>
          <p:nvPr/>
        </p:nvSpPr>
        <p:spPr>
          <a:xfrm>
            <a:off x="-5548546" y="940910"/>
            <a:ext cx="1315453" cy="1200329"/>
          </a:xfrm>
          <a:prstGeom prst="rect">
            <a:avLst/>
          </a:prstGeom>
          <a:noFill/>
        </p:spPr>
        <p:txBody>
          <a:bodyPr wrap="square" rtlCol="0">
            <a:spAutoFit/>
          </a:bodyPr>
          <a:lstStyle/>
          <a:p>
            <a:r>
              <a:rPr lang="ar-SA" sz="7200" b="1" dirty="0"/>
              <a:t>ن</a:t>
            </a:r>
            <a:endParaRPr lang="fr-FR" sz="7200" b="1" dirty="0"/>
          </a:p>
        </p:txBody>
      </p:sp>
      <p:sp>
        <p:nvSpPr>
          <p:cNvPr id="27" name="ZoneTexte 26">
            <a:extLst>
              <a:ext uri="{FF2B5EF4-FFF2-40B4-BE49-F238E27FC236}">
                <a16:creationId xmlns:a16="http://schemas.microsoft.com/office/drawing/2014/main" id="{480D20D7-7263-468A-A6D5-C49147F84D0C}"/>
              </a:ext>
            </a:extLst>
          </p:cNvPr>
          <p:cNvSpPr txBox="1"/>
          <p:nvPr/>
        </p:nvSpPr>
        <p:spPr>
          <a:xfrm>
            <a:off x="-3239434" y="3545000"/>
            <a:ext cx="2571833" cy="2554545"/>
          </a:xfrm>
          <a:prstGeom prst="rect">
            <a:avLst/>
          </a:prstGeom>
          <a:noFill/>
        </p:spPr>
        <p:txBody>
          <a:bodyPr wrap="square" rtlCol="0">
            <a:spAutoFit/>
          </a:bodyPr>
          <a:lstStyle/>
          <a:p>
            <a:pPr algn="ctr"/>
            <a:r>
              <a:rPr lang="ar-SA" sz="3200" dirty="0"/>
              <a:t>قضاء ساعات طويلة على المنصات مما يؤثر على النوم والتركيز</a:t>
            </a:r>
            <a:r>
              <a:rPr lang="ar-SA" dirty="0"/>
              <a:t>.</a:t>
            </a:r>
            <a:endParaRPr lang="fr-FR" dirty="0"/>
          </a:p>
        </p:txBody>
      </p:sp>
      <p:sp>
        <p:nvSpPr>
          <p:cNvPr id="28" name="ZoneTexte 27">
            <a:extLst>
              <a:ext uri="{FF2B5EF4-FFF2-40B4-BE49-F238E27FC236}">
                <a16:creationId xmlns:a16="http://schemas.microsoft.com/office/drawing/2014/main" id="{EB896823-5BF2-059F-BC46-87609FE875A2}"/>
              </a:ext>
            </a:extLst>
          </p:cNvPr>
          <p:cNvSpPr txBox="1"/>
          <p:nvPr/>
        </p:nvSpPr>
        <p:spPr>
          <a:xfrm>
            <a:off x="-2772124" y="2101959"/>
            <a:ext cx="2514540" cy="1446550"/>
          </a:xfrm>
          <a:prstGeom prst="rect">
            <a:avLst/>
          </a:prstGeom>
          <a:noFill/>
        </p:spPr>
        <p:txBody>
          <a:bodyPr wrap="square" rtlCol="0">
            <a:spAutoFit/>
          </a:bodyPr>
          <a:lstStyle/>
          <a:p>
            <a:r>
              <a:rPr lang="ar-SA" sz="4400" b="1" dirty="0"/>
              <a:t> الإدمان الرقمي:</a:t>
            </a:r>
            <a:endParaRPr lang="fr-FR" sz="4400" dirty="0"/>
          </a:p>
        </p:txBody>
      </p:sp>
      <p:sp>
        <p:nvSpPr>
          <p:cNvPr id="29" name="ZoneTexte 28">
            <a:extLst>
              <a:ext uri="{FF2B5EF4-FFF2-40B4-BE49-F238E27FC236}">
                <a16:creationId xmlns:a16="http://schemas.microsoft.com/office/drawing/2014/main" id="{524C04E3-EA02-F3A6-2311-50E533A47642}"/>
              </a:ext>
            </a:extLst>
          </p:cNvPr>
          <p:cNvSpPr txBox="1"/>
          <p:nvPr/>
        </p:nvSpPr>
        <p:spPr>
          <a:xfrm>
            <a:off x="-2385610" y="940909"/>
            <a:ext cx="1026695" cy="1200329"/>
          </a:xfrm>
          <a:prstGeom prst="rect">
            <a:avLst/>
          </a:prstGeom>
          <a:noFill/>
        </p:spPr>
        <p:txBody>
          <a:bodyPr wrap="square" rtlCol="0">
            <a:spAutoFit/>
          </a:bodyPr>
          <a:lstStyle/>
          <a:p>
            <a:r>
              <a:rPr lang="ar-SA" sz="7200" b="1" dirty="0"/>
              <a:t>د</a:t>
            </a:r>
            <a:endParaRPr lang="fr-FR" sz="7200" b="1" dirty="0"/>
          </a:p>
        </p:txBody>
      </p:sp>
      <p:pic>
        <p:nvPicPr>
          <p:cNvPr id="31" name="Image 30">
            <a:extLst>
              <a:ext uri="{FF2B5EF4-FFF2-40B4-BE49-F238E27FC236}">
                <a16:creationId xmlns:a16="http://schemas.microsoft.com/office/drawing/2014/main" id="{D0A372CE-292A-0331-992F-BC634FA6ED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302869" y="-17595"/>
            <a:ext cx="12398796" cy="6904711"/>
          </a:xfrm>
          <a:prstGeom prst="rect">
            <a:avLst/>
          </a:prstGeom>
        </p:spPr>
      </p:pic>
      <p:sp>
        <p:nvSpPr>
          <p:cNvPr id="33" name="ZoneTexte 32">
            <a:extLst>
              <a:ext uri="{FF2B5EF4-FFF2-40B4-BE49-F238E27FC236}">
                <a16:creationId xmlns:a16="http://schemas.microsoft.com/office/drawing/2014/main" id="{1BA6CEF8-2D3A-5ECB-8B3A-C40D591851F1}"/>
              </a:ext>
            </a:extLst>
          </p:cNvPr>
          <p:cNvSpPr txBox="1"/>
          <p:nvPr/>
        </p:nvSpPr>
        <p:spPr>
          <a:xfrm>
            <a:off x="15393994" y="4966523"/>
            <a:ext cx="5341307" cy="1754326"/>
          </a:xfrm>
          <a:prstGeom prst="rect">
            <a:avLst/>
          </a:prstGeom>
          <a:noFill/>
        </p:spPr>
        <p:txBody>
          <a:bodyPr wrap="square" rtlCol="0">
            <a:spAutoFit/>
          </a:bodyPr>
          <a:lstStyle/>
          <a:p>
            <a:pPr algn="r"/>
            <a:r>
              <a:rPr lang="ar-SA" sz="5400" dirty="0">
                <a:solidFill>
                  <a:schemeClr val="bg2"/>
                </a:solidFill>
              </a:rPr>
              <a:t>من أبرز الآثار النفسية للسوشيل ميديا:</a:t>
            </a:r>
            <a:endParaRPr lang="fr-FR" sz="5400" dirty="0">
              <a:solidFill>
                <a:schemeClr val="bg2"/>
              </a:solidFill>
            </a:endParaRPr>
          </a:p>
        </p:txBody>
      </p:sp>
      <p:sp>
        <p:nvSpPr>
          <p:cNvPr id="25" name="Flèche : gauche 24">
            <a:extLst>
              <a:ext uri="{FF2B5EF4-FFF2-40B4-BE49-F238E27FC236}">
                <a16:creationId xmlns:a16="http://schemas.microsoft.com/office/drawing/2014/main" id="{CA24A58D-47A7-2BEC-EE71-0D5BA7029710}"/>
              </a:ext>
            </a:extLst>
          </p:cNvPr>
          <p:cNvSpPr/>
          <p:nvPr/>
        </p:nvSpPr>
        <p:spPr>
          <a:xfrm>
            <a:off x="-10145292" y="973883"/>
            <a:ext cx="9589227" cy="5291033"/>
          </a:xfrm>
          <a:prstGeom prst="leftArrow">
            <a:avLst>
              <a:gd name="adj1" fmla="val 50000"/>
              <a:gd name="adj2" fmla="val 387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a:extLst>
              <a:ext uri="{FF2B5EF4-FFF2-40B4-BE49-F238E27FC236}">
                <a16:creationId xmlns:a16="http://schemas.microsoft.com/office/drawing/2014/main" id="{92632114-C1FE-C7B9-E5BD-8E98A55914BB}"/>
              </a:ext>
            </a:extLst>
          </p:cNvPr>
          <p:cNvSpPr txBox="1"/>
          <p:nvPr/>
        </p:nvSpPr>
        <p:spPr>
          <a:xfrm>
            <a:off x="-9436797" y="2591456"/>
            <a:ext cx="8991601" cy="2308324"/>
          </a:xfrm>
          <a:prstGeom prst="rect">
            <a:avLst/>
          </a:prstGeom>
          <a:noFill/>
        </p:spPr>
        <p:txBody>
          <a:bodyPr wrap="square" rtlCol="0">
            <a:spAutoFit/>
          </a:bodyPr>
          <a:lstStyle/>
          <a:p>
            <a:pPr algn="ctr" rtl="1"/>
            <a:r>
              <a:rPr lang="ar-SA" sz="4800" dirty="0"/>
              <a:t>هناك العديد من الأشخاص الذين تأثروا نفسيًا وسلوكيًا بسبب السوشيال ميديا، سواء كانوا مشاهير أو أشخاصًا عاديين مثل</a:t>
            </a:r>
            <a:r>
              <a:rPr lang="fr-FR" sz="4800" dirty="0"/>
              <a:t>:</a:t>
            </a:r>
          </a:p>
        </p:txBody>
      </p:sp>
      <p:sp>
        <p:nvSpPr>
          <p:cNvPr id="37" name="Forme libre : forme 36">
            <a:extLst>
              <a:ext uri="{FF2B5EF4-FFF2-40B4-BE49-F238E27FC236}">
                <a16:creationId xmlns:a16="http://schemas.microsoft.com/office/drawing/2014/main" id="{09B2AA4C-0F3D-4A58-D11F-2147621FC0F8}"/>
              </a:ext>
            </a:extLst>
          </p:cNvPr>
          <p:cNvSpPr/>
          <p:nvPr/>
        </p:nvSpPr>
        <p:spPr>
          <a:xfrm>
            <a:off x="-33318" y="-46711"/>
            <a:ext cx="12302869" cy="6984188"/>
          </a:xfrm>
          <a:custGeom>
            <a:avLst/>
            <a:gdLst>
              <a:gd name="connsiteX0" fmla="*/ 7852072 w 12302869"/>
              <a:gd name="connsiteY0" fmla="*/ 0 h 6822810"/>
              <a:gd name="connsiteX1" fmla="*/ 12302869 w 12302869"/>
              <a:gd name="connsiteY1" fmla="*/ 0 h 6822810"/>
              <a:gd name="connsiteX2" fmla="*/ 12302869 w 12302869"/>
              <a:gd name="connsiteY2" fmla="*/ 6822810 h 6822810"/>
              <a:gd name="connsiteX3" fmla="*/ 7924748 w 12302869"/>
              <a:gd name="connsiteY3" fmla="*/ 6822810 h 6822810"/>
              <a:gd name="connsiteX4" fmla="*/ 10915575 w 12302869"/>
              <a:gd name="connsiteY4" fmla="*/ 3452356 h 6822810"/>
              <a:gd name="connsiteX5" fmla="*/ 0 w 12302869"/>
              <a:gd name="connsiteY5" fmla="*/ 0 h 6822810"/>
              <a:gd name="connsiteX6" fmla="*/ 4788569 w 12302869"/>
              <a:gd name="connsiteY6" fmla="*/ 0 h 6822810"/>
              <a:gd name="connsiteX7" fmla="*/ 7852072 w 12302869"/>
              <a:gd name="connsiteY7" fmla="*/ 3452356 h 6822810"/>
              <a:gd name="connsiteX8" fmla="*/ 4861246 w 12302869"/>
              <a:gd name="connsiteY8" fmla="*/ 6822810 h 6822810"/>
              <a:gd name="connsiteX9" fmla="*/ 0 w 12302869"/>
              <a:gd name="connsiteY9" fmla="*/ 6822810 h 682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2869" h="6822810">
                <a:moveTo>
                  <a:pt x="7852072" y="0"/>
                </a:moveTo>
                <a:lnTo>
                  <a:pt x="12302869" y="0"/>
                </a:lnTo>
                <a:lnTo>
                  <a:pt x="12302869" y="6822810"/>
                </a:lnTo>
                <a:lnTo>
                  <a:pt x="7924748" y="6822810"/>
                </a:lnTo>
                <a:lnTo>
                  <a:pt x="10915575" y="3452356"/>
                </a:lnTo>
                <a:close/>
                <a:moveTo>
                  <a:pt x="0" y="0"/>
                </a:moveTo>
                <a:lnTo>
                  <a:pt x="4788569" y="0"/>
                </a:lnTo>
                <a:lnTo>
                  <a:pt x="7852072" y="3452356"/>
                </a:lnTo>
                <a:lnTo>
                  <a:pt x="4861246" y="6822810"/>
                </a:lnTo>
                <a:lnTo>
                  <a:pt x="0" y="682281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ZoneTexte 39">
            <a:extLst>
              <a:ext uri="{FF2B5EF4-FFF2-40B4-BE49-F238E27FC236}">
                <a16:creationId xmlns:a16="http://schemas.microsoft.com/office/drawing/2014/main" id="{134DCA7D-05E3-527E-F2C0-045C569FE194}"/>
              </a:ext>
            </a:extLst>
          </p:cNvPr>
          <p:cNvSpPr txBox="1"/>
          <p:nvPr/>
        </p:nvSpPr>
        <p:spPr>
          <a:xfrm>
            <a:off x="523920" y="1640475"/>
            <a:ext cx="5594197" cy="1384995"/>
          </a:xfrm>
          <a:prstGeom prst="rect">
            <a:avLst/>
          </a:prstGeom>
          <a:noFill/>
        </p:spPr>
        <p:txBody>
          <a:bodyPr wrap="square" rtlCol="0">
            <a:spAutoFit/>
          </a:bodyPr>
          <a:lstStyle/>
          <a:p>
            <a:r>
              <a:rPr lang="fr-FR" sz="6600" b="1" dirty="0"/>
              <a:t>Selena Gomez</a:t>
            </a:r>
          </a:p>
          <a:p>
            <a:endParaRPr lang="fr-FR" dirty="0"/>
          </a:p>
        </p:txBody>
      </p:sp>
      <p:sp>
        <p:nvSpPr>
          <p:cNvPr id="41" name="ZoneTexte 40">
            <a:extLst>
              <a:ext uri="{FF2B5EF4-FFF2-40B4-BE49-F238E27FC236}">
                <a16:creationId xmlns:a16="http://schemas.microsoft.com/office/drawing/2014/main" id="{A287F033-583B-DDD4-45A1-C261FB1C3B63}"/>
              </a:ext>
            </a:extLst>
          </p:cNvPr>
          <p:cNvSpPr txBox="1"/>
          <p:nvPr/>
        </p:nvSpPr>
        <p:spPr>
          <a:xfrm>
            <a:off x="219146" y="3025470"/>
            <a:ext cx="6106886" cy="2062103"/>
          </a:xfrm>
          <a:prstGeom prst="rect">
            <a:avLst/>
          </a:prstGeom>
          <a:noFill/>
        </p:spPr>
        <p:txBody>
          <a:bodyPr wrap="square" rtlCol="0">
            <a:spAutoFit/>
          </a:bodyPr>
          <a:lstStyle/>
          <a:p>
            <a:pPr algn="ctr"/>
            <a:r>
              <a:rPr lang="ar-SA" sz="3200" dirty="0"/>
              <a:t>صرّحت بأنها عانت من القلق والاكتئاب بسبب الضغط والمقارنات على منصات التواصل، وقررت في فترات معينة حذف التطبيقات من هاتفها للحفاظ على صحتها النفسية</a:t>
            </a:r>
            <a:r>
              <a:rPr lang="ar-SA" dirty="0"/>
              <a:t>.</a:t>
            </a:r>
            <a:endParaRPr lang="fr-FR" dirty="0"/>
          </a:p>
        </p:txBody>
      </p:sp>
    </p:spTree>
    <p:extLst>
      <p:ext uri="{BB962C8B-B14F-4D97-AF65-F5344CB8AC3E}">
        <p14:creationId xmlns:p14="http://schemas.microsoft.com/office/powerpoint/2010/main" val="1581582514"/>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A221152-AAB2-8694-886B-64F61F91F8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1950" y="1"/>
            <a:ext cx="7505700" cy="6857999"/>
          </a:xfrm>
          <a:prstGeom prst="rect">
            <a:avLst/>
          </a:prstGeom>
        </p:spPr>
      </p:pic>
      <p:sp>
        <p:nvSpPr>
          <p:cNvPr id="4" name="Forme libre : forme 3">
            <a:extLst>
              <a:ext uri="{FF2B5EF4-FFF2-40B4-BE49-F238E27FC236}">
                <a16:creationId xmlns:a16="http://schemas.microsoft.com/office/drawing/2014/main" id="{3A4135B5-DC06-ECE1-F112-A3EF16D978FD}"/>
              </a:ext>
            </a:extLst>
          </p:cNvPr>
          <p:cNvSpPr/>
          <p:nvPr/>
        </p:nvSpPr>
        <p:spPr>
          <a:xfrm>
            <a:off x="0" y="0"/>
            <a:ext cx="12192000" cy="6858000"/>
          </a:xfrm>
          <a:custGeom>
            <a:avLst/>
            <a:gdLst>
              <a:gd name="connsiteX0" fmla="*/ 8337550 w 12192000"/>
              <a:gd name="connsiteY0" fmla="*/ 0 h 6858000"/>
              <a:gd name="connsiteX1" fmla="*/ 12192000 w 12192000"/>
              <a:gd name="connsiteY1" fmla="*/ 0 h 6858000"/>
              <a:gd name="connsiteX2" fmla="*/ 12192000 w 12192000"/>
              <a:gd name="connsiteY2" fmla="*/ 6858000 h 6858000"/>
              <a:gd name="connsiteX3" fmla="*/ 8337550 w 12192000"/>
              <a:gd name="connsiteY3" fmla="*/ 6858000 h 6858000"/>
              <a:gd name="connsiteX4" fmla="*/ 11252200 w 12192000"/>
              <a:gd name="connsiteY4" fmla="*/ 3429000 h 6858000"/>
              <a:gd name="connsiteX5" fmla="*/ 0 w 12192000"/>
              <a:gd name="connsiteY5" fmla="*/ 0 h 6858000"/>
              <a:gd name="connsiteX6" fmla="*/ 5422900 w 12192000"/>
              <a:gd name="connsiteY6" fmla="*/ 0 h 6858000"/>
              <a:gd name="connsiteX7" fmla="*/ 8337550 w 12192000"/>
              <a:gd name="connsiteY7" fmla="*/ 3429000 h 6858000"/>
              <a:gd name="connsiteX8" fmla="*/ 54229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8337550" y="0"/>
                </a:moveTo>
                <a:lnTo>
                  <a:pt x="12192000" y="0"/>
                </a:lnTo>
                <a:lnTo>
                  <a:pt x="12192000" y="6858000"/>
                </a:lnTo>
                <a:lnTo>
                  <a:pt x="8337550" y="6858000"/>
                </a:lnTo>
                <a:lnTo>
                  <a:pt x="11252200" y="3429000"/>
                </a:lnTo>
                <a:close/>
                <a:moveTo>
                  <a:pt x="0" y="0"/>
                </a:moveTo>
                <a:lnTo>
                  <a:pt x="5422900" y="0"/>
                </a:lnTo>
                <a:lnTo>
                  <a:pt x="8337550" y="3429000"/>
                </a:lnTo>
                <a:lnTo>
                  <a:pt x="5422900" y="6858000"/>
                </a:lnTo>
                <a:lnTo>
                  <a:pt x="0" y="685800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5" name="ZoneTexte 4">
            <a:extLst>
              <a:ext uri="{FF2B5EF4-FFF2-40B4-BE49-F238E27FC236}">
                <a16:creationId xmlns:a16="http://schemas.microsoft.com/office/drawing/2014/main" id="{CA670177-D7F8-C04A-928C-433EF60B6ABE}"/>
              </a:ext>
            </a:extLst>
          </p:cNvPr>
          <p:cNvSpPr txBox="1"/>
          <p:nvPr/>
        </p:nvSpPr>
        <p:spPr>
          <a:xfrm>
            <a:off x="977900" y="1727200"/>
            <a:ext cx="5219700" cy="1107996"/>
          </a:xfrm>
          <a:prstGeom prst="rect">
            <a:avLst/>
          </a:prstGeom>
          <a:noFill/>
        </p:spPr>
        <p:txBody>
          <a:bodyPr wrap="square" rtlCol="0">
            <a:spAutoFit/>
          </a:bodyPr>
          <a:lstStyle/>
          <a:p>
            <a:r>
              <a:rPr lang="fr-FR" sz="6600" b="1" dirty="0"/>
              <a:t>Justin Bieber</a:t>
            </a:r>
          </a:p>
        </p:txBody>
      </p:sp>
      <p:sp>
        <p:nvSpPr>
          <p:cNvPr id="6" name="ZoneTexte 5">
            <a:extLst>
              <a:ext uri="{FF2B5EF4-FFF2-40B4-BE49-F238E27FC236}">
                <a16:creationId xmlns:a16="http://schemas.microsoft.com/office/drawing/2014/main" id="{1451D77F-F906-F199-EE07-B92E923316C8}"/>
              </a:ext>
            </a:extLst>
          </p:cNvPr>
          <p:cNvSpPr txBox="1"/>
          <p:nvPr/>
        </p:nvSpPr>
        <p:spPr>
          <a:xfrm>
            <a:off x="977900" y="3136900"/>
            <a:ext cx="4787900" cy="2062103"/>
          </a:xfrm>
          <a:prstGeom prst="rect">
            <a:avLst/>
          </a:prstGeom>
          <a:noFill/>
        </p:spPr>
        <p:txBody>
          <a:bodyPr wrap="square" rtlCol="0">
            <a:spAutoFit/>
          </a:bodyPr>
          <a:lstStyle/>
          <a:p>
            <a:pPr algn="ctr"/>
            <a:r>
              <a:rPr lang="ar-SA" sz="3200" dirty="0"/>
              <a:t>تحدث عن تأثير الشهرة والتعليقات السلبية على حالته النفسية، وكيف أن السوشيال ميديا زادت من شعوره بالضغط والقلق.</a:t>
            </a:r>
            <a:endParaRPr lang="fr-FR" sz="3200" dirty="0"/>
          </a:p>
        </p:txBody>
      </p:sp>
    </p:spTree>
    <p:extLst>
      <p:ext uri="{BB962C8B-B14F-4D97-AF65-F5344CB8AC3E}">
        <p14:creationId xmlns:p14="http://schemas.microsoft.com/office/powerpoint/2010/main" val="2596382009"/>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5AF5AE6-B98F-D1AD-44F3-407319948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819" y="0"/>
            <a:ext cx="7472363" cy="6857999"/>
          </a:xfrm>
          <a:prstGeom prst="rect">
            <a:avLst/>
          </a:prstGeom>
        </p:spPr>
      </p:pic>
      <p:sp>
        <p:nvSpPr>
          <p:cNvPr id="4" name="Forme libre : forme 3">
            <a:extLst>
              <a:ext uri="{FF2B5EF4-FFF2-40B4-BE49-F238E27FC236}">
                <a16:creationId xmlns:a16="http://schemas.microsoft.com/office/drawing/2014/main" id="{216C674C-B519-38F4-75DE-F3C1C61F420D}"/>
              </a:ext>
            </a:extLst>
          </p:cNvPr>
          <p:cNvSpPr/>
          <p:nvPr/>
        </p:nvSpPr>
        <p:spPr>
          <a:xfrm>
            <a:off x="0" y="0"/>
            <a:ext cx="12192000" cy="6858000"/>
          </a:xfrm>
          <a:custGeom>
            <a:avLst/>
            <a:gdLst>
              <a:gd name="connsiteX0" fmla="*/ 8547100 w 12192000"/>
              <a:gd name="connsiteY0" fmla="*/ 0 h 6858000"/>
              <a:gd name="connsiteX1" fmla="*/ 12192000 w 12192000"/>
              <a:gd name="connsiteY1" fmla="*/ 0 h 6858000"/>
              <a:gd name="connsiteX2" fmla="*/ 12192000 w 12192000"/>
              <a:gd name="connsiteY2" fmla="*/ 6858000 h 6858000"/>
              <a:gd name="connsiteX3" fmla="*/ 8547100 w 12192000"/>
              <a:gd name="connsiteY3" fmla="*/ 6858000 h 6858000"/>
              <a:gd name="connsiteX4" fmla="*/ 11684000 w 12192000"/>
              <a:gd name="connsiteY4" fmla="*/ 3429000 h 6858000"/>
              <a:gd name="connsiteX5" fmla="*/ 0 w 12192000"/>
              <a:gd name="connsiteY5" fmla="*/ 0 h 6858000"/>
              <a:gd name="connsiteX6" fmla="*/ 5410200 w 12192000"/>
              <a:gd name="connsiteY6" fmla="*/ 0 h 6858000"/>
              <a:gd name="connsiteX7" fmla="*/ 8547100 w 12192000"/>
              <a:gd name="connsiteY7" fmla="*/ 3429000 h 6858000"/>
              <a:gd name="connsiteX8" fmla="*/ 54102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8547100" y="0"/>
                </a:moveTo>
                <a:lnTo>
                  <a:pt x="12192000" y="0"/>
                </a:lnTo>
                <a:lnTo>
                  <a:pt x="12192000" y="6858000"/>
                </a:lnTo>
                <a:lnTo>
                  <a:pt x="8547100" y="6858000"/>
                </a:lnTo>
                <a:lnTo>
                  <a:pt x="11684000" y="3429000"/>
                </a:lnTo>
                <a:close/>
                <a:moveTo>
                  <a:pt x="0" y="0"/>
                </a:moveTo>
                <a:lnTo>
                  <a:pt x="5410200" y="0"/>
                </a:lnTo>
                <a:lnTo>
                  <a:pt x="8547100" y="3429000"/>
                </a:lnTo>
                <a:lnTo>
                  <a:pt x="5410200" y="6858000"/>
                </a:lnTo>
                <a:lnTo>
                  <a:pt x="0" y="685800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5" name="ZoneTexte 4">
            <a:extLst>
              <a:ext uri="{FF2B5EF4-FFF2-40B4-BE49-F238E27FC236}">
                <a16:creationId xmlns:a16="http://schemas.microsoft.com/office/drawing/2014/main" id="{0460BF04-B652-CBED-87B5-46976D9CF3C7}"/>
              </a:ext>
            </a:extLst>
          </p:cNvPr>
          <p:cNvSpPr txBox="1"/>
          <p:nvPr/>
        </p:nvSpPr>
        <p:spPr>
          <a:xfrm>
            <a:off x="863600" y="1663700"/>
            <a:ext cx="5727700" cy="1107996"/>
          </a:xfrm>
          <a:prstGeom prst="rect">
            <a:avLst/>
          </a:prstGeom>
          <a:noFill/>
        </p:spPr>
        <p:txBody>
          <a:bodyPr wrap="square" rtlCol="0">
            <a:spAutoFit/>
          </a:bodyPr>
          <a:lstStyle/>
          <a:p>
            <a:r>
              <a:rPr lang="fr-FR" sz="6600" b="1" dirty="0"/>
              <a:t>Essena O'Neill</a:t>
            </a:r>
          </a:p>
        </p:txBody>
      </p:sp>
      <p:sp>
        <p:nvSpPr>
          <p:cNvPr id="6" name="ZoneTexte 5">
            <a:extLst>
              <a:ext uri="{FF2B5EF4-FFF2-40B4-BE49-F238E27FC236}">
                <a16:creationId xmlns:a16="http://schemas.microsoft.com/office/drawing/2014/main" id="{FB4273C6-9546-FA7D-6381-52EC5CE682C9}"/>
              </a:ext>
            </a:extLst>
          </p:cNvPr>
          <p:cNvSpPr txBox="1"/>
          <p:nvPr/>
        </p:nvSpPr>
        <p:spPr>
          <a:xfrm>
            <a:off x="863600" y="3158123"/>
            <a:ext cx="5232400" cy="2554545"/>
          </a:xfrm>
          <a:prstGeom prst="rect">
            <a:avLst/>
          </a:prstGeom>
          <a:noFill/>
        </p:spPr>
        <p:txBody>
          <a:bodyPr wrap="square" rtlCol="0">
            <a:spAutoFit/>
          </a:bodyPr>
          <a:lstStyle/>
          <a:p>
            <a:pPr algn="ctr"/>
            <a:r>
              <a:rPr lang="ar-SA" sz="3200" dirty="0"/>
              <a:t>مؤثرة أسترالية حذفت حساباتها التي كان يتابعها مئات الآلاف، وأعلنت أن حياتها على إنستغرام لم تكن حقيقية كما تبدو، وأنها سببت لها ضغطًا نفسيًا كبيرًا.</a:t>
            </a:r>
            <a:endParaRPr lang="fr-FR" sz="3200" dirty="0"/>
          </a:p>
        </p:txBody>
      </p:sp>
    </p:spTree>
    <p:extLst>
      <p:ext uri="{BB962C8B-B14F-4D97-AF65-F5344CB8AC3E}">
        <p14:creationId xmlns:p14="http://schemas.microsoft.com/office/powerpoint/2010/main" val="2785921969"/>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6AF18B9-9AAF-D7C1-4A30-5BCB9E74E609}"/>
              </a:ext>
            </a:extLst>
          </p:cNvPr>
          <p:cNvSpPr txBox="1"/>
          <p:nvPr/>
        </p:nvSpPr>
        <p:spPr>
          <a:xfrm>
            <a:off x="2254250" y="920621"/>
            <a:ext cx="7683500" cy="5016758"/>
          </a:xfrm>
          <a:prstGeom prst="rect">
            <a:avLst/>
          </a:prstGeom>
          <a:noFill/>
        </p:spPr>
        <p:txBody>
          <a:bodyPr wrap="square" rtlCol="0">
            <a:spAutoFit/>
          </a:bodyPr>
          <a:lstStyle/>
          <a:p>
            <a:pPr algn="ctr"/>
            <a:r>
              <a:rPr lang="ar-SA" sz="4000" b="1" dirty="0"/>
              <a:t>وفي الختام، </a:t>
            </a:r>
            <a:r>
              <a:rPr lang="ar-SA" sz="4000" dirty="0"/>
              <a:t>تبقى السوشيال ميديا سلاحًا ذا حدّين؛ فهي وسيلة للتواصل وتبادل المعرفة، لكنها قد تتحول إلى مصدر ضغط نفسي إذا أُسيء استخدامها. لذلك يجب علينا التعامل معها بوعيٍ واتزان، وتنظيم أوقاتنا، وعدم السماح لها بالتأثير على صحتنا النفسية أو تقديرنا لذاتنا، حتى نستفيد من إيجابياتها ونتجنب آثارها السلبية.</a:t>
            </a:r>
            <a:endParaRPr lang="fr-FR" sz="4000" dirty="0"/>
          </a:p>
        </p:txBody>
      </p:sp>
    </p:spTree>
    <p:extLst>
      <p:ext uri="{BB962C8B-B14F-4D97-AF65-F5344CB8AC3E}">
        <p14:creationId xmlns:p14="http://schemas.microsoft.com/office/powerpoint/2010/main" val="67646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Présentation2</Template>
  <TotalTime>0</TotalTime>
  <Words>1516</Words>
  <Application>Microsoft Office PowerPoint</Application>
  <PresentationFormat>Grand écran</PresentationFormat>
  <Paragraphs>206</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Arial</vt:lpstr>
      <vt:lpstr>Calibri</vt:lpstr>
      <vt:lpstr>Calibri Light</vt:lpstr>
      <vt:lpstr>Castellar</vt:lpstr>
      <vt:lpstr>Courier New</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rachid rachid</dc:creator>
  <cp:lastModifiedBy>rachid rachid</cp:lastModifiedBy>
  <cp:revision>1</cp:revision>
  <dcterms:created xsi:type="dcterms:W3CDTF">2026-02-19T07:24:44Z</dcterms:created>
  <dcterms:modified xsi:type="dcterms:W3CDTF">2026-02-19T07:25:03Z</dcterms:modified>
</cp:coreProperties>
</file>